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35999738" cy="5039995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20"/>
    <p:restoredTop sz="94674"/>
  </p:normalViewPr>
  <p:slideViewPr>
    <p:cSldViewPr snapToGrid="0" snapToObjects="1">
      <p:cViewPr varScale="1">
        <p:scale>
          <a:sx n="18" d="100"/>
          <a:sy n="18" d="100"/>
        </p:scale>
        <p:origin x="2456" y="5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9981" y="8248329"/>
            <a:ext cx="30599777" cy="17546649"/>
          </a:xfrm>
        </p:spPr>
        <p:txBody>
          <a:bodyPr anchor="b"/>
          <a:lstStyle>
            <a:lvl1pPr algn="ctr">
              <a:defRPr sz="2362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99967" y="26471644"/>
            <a:ext cx="26999804" cy="12168318"/>
          </a:xfrm>
        </p:spPr>
        <p:txBody>
          <a:bodyPr/>
          <a:lstStyle>
            <a:lvl1pPr marL="0" indent="0" algn="ctr">
              <a:buNone/>
              <a:defRPr sz="9449"/>
            </a:lvl1pPr>
            <a:lvl2pPr marL="1799996" indent="0" algn="ctr">
              <a:buNone/>
              <a:defRPr sz="7874"/>
            </a:lvl2pPr>
            <a:lvl3pPr marL="3599993" indent="0" algn="ctr">
              <a:buNone/>
              <a:defRPr sz="7087"/>
            </a:lvl3pPr>
            <a:lvl4pPr marL="5399989" indent="0" algn="ctr">
              <a:buNone/>
              <a:defRPr sz="6299"/>
            </a:lvl4pPr>
            <a:lvl5pPr marL="7199986" indent="0" algn="ctr">
              <a:buNone/>
              <a:defRPr sz="6299"/>
            </a:lvl5pPr>
            <a:lvl6pPr marL="8999982" indent="0" algn="ctr">
              <a:buNone/>
              <a:defRPr sz="6299"/>
            </a:lvl6pPr>
            <a:lvl7pPr marL="10799978" indent="0" algn="ctr">
              <a:buNone/>
              <a:defRPr sz="6299"/>
            </a:lvl7pPr>
            <a:lvl8pPr marL="12599975" indent="0" algn="ctr">
              <a:buNone/>
              <a:defRPr sz="6299"/>
            </a:lvl8pPr>
            <a:lvl9pPr marL="14399971" indent="0" algn="ctr">
              <a:buNone/>
              <a:defRPr sz="6299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3AE7D-73DB-D643-87AC-FE6128E521A3}" type="datetimeFigureOut">
              <a:rPr kumimoji="1" lang="ja-JP" altLang="en-US" smtClean="0"/>
              <a:t>2023/4/10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00A4B-962B-6448-B0BC-40C3DDB210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9066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3AE7D-73DB-D643-87AC-FE6128E521A3}" type="datetimeFigureOut">
              <a:rPr kumimoji="1" lang="ja-JP" altLang="en-US" smtClean="0"/>
              <a:t>2023/4/10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00A4B-962B-6448-B0BC-40C3DDB210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3640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5762314" y="2683331"/>
            <a:ext cx="7762444" cy="4271162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74984" y="2683331"/>
            <a:ext cx="22837334" cy="4271162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3AE7D-73DB-D643-87AC-FE6128E521A3}" type="datetimeFigureOut">
              <a:rPr kumimoji="1" lang="ja-JP" altLang="en-US" smtClean="0"/>
              <a:t>2023/4/10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00A4B-962B-6448-B0BC-40C3DDB210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8648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3AE7D-73DB-D643-87AC-FE6128E521A3}" type="datetimeFigureOut">
              <a:rPr kumimoji="1" lang="ja-JP" altLang="en-US" smtClean="0"/>
              <a:t>2023/4/10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00A4B-962B-6448-B0BC-40C3DDB210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3954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6234" y="12565002"/>
            <a:ext cx="31049774" cy="20964976"/>
          </a:xfrm>
        </p:spPr>
        <p:txBody>
          <a:bodyPr anchor="b"/>
          <a:lstStyle>
            <a:lvl1pPr>
              <a:defRPr sz="2362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6234" y="33728315"/>
            <a:ext cx="31049774" cy="11024985"/>
          </a:xfrm>
        </p:spPr>
        <p:txBody>
          <a:bodyPr/>
          <a:lstStyle>
            <a:lvl1pPr marL="0" indent="0">
              <a:buNone/>
              <a:defRPr sz="9449">
                <a:solidFill>
                  <a:schemeClr val="tx1"/>
                </a:solidFill>
              </a:defRPr>
            </a:lvl1pPr>
            <a:lvl2pPr marL="1799996" indent="0">
              <a:buNone/>
              <a:defRPr sz="7874">
                <a:solidFill>
                  <a:schemeClr val="tx1">
                    <a:tint val="75000"/>
                  </a:schemeClr>
                </a:solidFill>
              </a:defRPr>
            </a:lvl2pPr>
            <a:lvl3pPr marL="3599993" indent="0">
              <a:buNone/>
              <a:defRPr sz="7087">
                <a:solidFill>
                  <a:schemeClr val="tx1">
                    <a:tint val="75000"/>
                  </a:schemeClr>
                </a:solidFill>
              </a:defRPr>
            </a:lvl3pPr>
            <a:lvl4pPr marL="5399989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4pPr>
            <a:lvl5pPr marL="7199986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5pPr>
            <a:lvl6pPr marL="8999982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6pPr>
            <a:lvl7pPr marL="10799978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7pPr>
            <a:lvl8pPr marL="12599975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8pPr>
            <a:lvl9pPr marL="14399971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3AE7D-73DB-D643-87AC-FE6128E521A3}" type="datetimeFigureOut">
              <a:rPr kumimoji="1" lang="ja-JP" altLang="en-US" smtClean="0"/>
              <a:t>2023/4/10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00A4B-962B-6448-B0BC-40C3DDB210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4839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74982" y="13416653"/>
            <a:ext cx="15299889" cy="3197830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24867" y="13416653"/>
            <a:ext cx="15299889" cy="3197830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3AE7D-73DB-D643-87AC-FE6128E521A3}" type="datetimeFigureOut">
              <a:rPr kumimoji="1" lang="ja-JP" altLang="en-US" smtClean="0"/>
              <a:t>2023/4/10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00A4B-962B-6448-B0BC-40C3DDB210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5267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9671" y="2683342"/>
            <a:ext cx="31049774" cy="9741661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9675" y="12354992"/>
            <a:ext cx="15229574" cy="6054990"/>
          </a:xfrm>
        </p:spPr>
        <p:txBody>
          <a:bodyPr anchor="b"/>
          <a:lstStyle>
            <a:lvl1pPr marL="0" indent="0">
              <a:buNone/>
              <a:defRPr sz="9449" b="1"/>
            </a:lvl1pPr>
            <a:lvl2pPr marL="1799996" indent="0">
              <a:buNone/>
              <a:defRPr sz="7874" b="1"/>
            </a:lvl2pPr>
            <a:lvl3pPr marL="3599993" indent="0">
              <a:buNone/>
              <a:defRPr sz="7087" b="1"/>
            </a:lvl3pPr>
            <a:lvl4pPr marL="5399989" indent="0">
              <a:buNone/>
              <a:defRPr sz="6299" b="1"/>
            </a:lvl4pPr>
            <a:lvl5pPr marL="7199986" indent="0">
              <a:buNone/>
              <a:defRPr sz="6299" b="1"/>
            </a:lvl5pPr>
            <a:lvl6pPr marL="8999982" indent="0">
              <a:buNone/>
              <a:defRPr sz="6299" b="1"/>
            </a:lvl6pPr>
            <a:lvl7pPr marL="10799978" indent="0">
              <a:buNone/>
              <a:defRPr sz="6299" b="1"/>
            </a:lvl7pPr>
            <a:lvl8pPr marL="12599975" indent="0">
              <a:buNone/>
              <a:defRPr sz="6299" b="1"/>
            </a:lvl8pPr>
            <a:lvl9pPr marL="14399971" indent="0">
              <a:buNone/>
              <a:defRPr sz="6299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79675" y="18409982"/>
            <a:ext cx="15229574" cy="2707831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224869" y="12354992"/>
            <a:ext cx="15304578" cy="6054990"/>
          </a:xfrm>
        </p:spPr>
        <p:txBody>
          <a:bodyPr anchor="b"/>
          <a:lstStyle>
            <a:lvl1pPr marL="0" indent="0">
              <a:buNone/>
              <a:defRPr sz="9449" b="1"/>
            </a:lvl1pPr>
            <a:lvl2pPr marL="1799996" indent="0">
              <a:buNone/>
              <a:defRPr sz="7874" b="1"/>
            </a:lvl2pPr>
            <a:lvl3pPr marL="3599993" indent="0">
              <a:buNone/>
              <a:defRPr sz="7087" b="1"/>
            </a:lvl3pPr>
            <a:lvl4pPr marL="5399989" indent="0">
              <a:buNone/>
              <a:defRPr sz="6299" b="1"/>
            </a:lvl4pPr>
            <a:lvl5pPr marL="7199986" indent="0">
              <a:buNone/>
              <a:defRPr sz="6299" b="1"/>
            </a:lvl5pPr>
            <a:lvl6pPr marL="8999982" indent="0">
              <a:buNone/>
              <a:defRPr sz="6299" b="1"/>
            </a:lvl6pPr>
            <a:lvl7pPr marL="10799978" indent="0">
              <a:buNone/>
              <a:defRPr sz="6299" b="1"/>
            </a:lvl7pPr>
            <a:lvl8pPr marL="12599975" indent="0">
              <a:buNone/>
              <a:defRPr sz="6299" b="1"/>
            </a:lvl8pPr>
            <a:lvl9pPr marL="14399971" indent="0">
              <a:buNone/>
              <a:defRPr sz="6299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224869" y="18409982"/>
            <a:ext cx="15304578" cy="2707831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3AE7D-73DB-D643-87AC-FE6128E521A3}" type="datetimeFigureOut">
              <a:rPr kumimoji="1" lang="ja-JP" altLang="en-US" smtClean="0"/>
              <a:t>2023/4/10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00A4B-962B-6448-B0BC-40C3DDB210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1181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3AE7D-73DB-D643-87AC-FE6128E521A3}" type="datetimeFigureOut">
              <a:rPr kumimoji="1" lang="ja-JP" altLang="en-US" smtClean="0"/>
              <a:t>2023/4/10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00A4B-962B-6448-B0BC-40C3DDB210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6479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3AE7D-73DB-D643-87AC-FE6128E521A3}" type="datetimeFigureOut">
              <a:rPr kumimoji="1" lang="ja-JP" altLang="en-US" smtClean="0"/>
              <a:t>2023/4/10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00A4B-962B-6448-B0BC-40C3DDB210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8434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9671" y="3359997"/>
            <a:ext cx="11610853" cy="11759988"/>
          </a:xfrm>
        </p:spPr>
        <p:txBody>
          <a:bodyPr anchor="b"/>
          <a:lstStyle>
            <a:lvl1pPr>
              <a:defRPr sz="12598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04578" y="7256671"/>
            <a:ext cx="18224867" cy="35816631"/>
          </a:xfrm>
        </p:spPr>
        <p:txBody>
          <a:bodyPr/>
          <a:lstStyle>
            <a:lvl1pPr>
              <a:defRPr sz="12598"/>
            </a:lvl1pPr>
            <a:lvl2pPr>
              <a:defRPr sz="11024"/>
            </a:lvl2pPr>
            <a:lvl3pPr>
              <a:defRPr sz="9449"/>
            </a:lvl3pPr>
            <a:lvl4pPr>
              <a:defRPr sz="7874"/>
            </a:lvl4pPr>
            <a:lvl5pPr>
              <a:defRPr sz="7874"/>
            </a:lvl5pPr>
            <a:lvl6pPr>
              <a:defRPr sz="7874"/>
            </a:lvl6pPr>
            <a:lvl7pPr>
              <a:defRPr sz="7874"/>
            </a:lvl7pPr>
            <a:lvl8pPr>
              <a:defRPr sz="7874"/>
            </a:lvl8pPr>
            <a:lvl9pPr>
              <a:defRPr sz="7874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79671" y="15119985"/>
            <a:ext cx="11610853" cy="28011643"/>
          </a:xfrm>
        </p:spPr>
        <p:txBody>
          <a:bodyPr/>
          <a:lstStyle>
            <a:lvl1pPr marL="0" indent="0">
              <a:buNone/>
              <a:defRPr sz="6299"/>
            </a:lvl1pPr>
            <a:lvl2pPr marL="1799996" indent="0">
              <a:buNone/>
              <a:defRPr sz="5512"/>
            </a:lvl2pPr>
            <a:lvl3pPr marL="3599993" indent="0">
              <a:buNone/>
              <a:defRPr sz="4724"/>
            </a:lvl3pPr>
            <a:lvl4pPr marL="5399989" indent="0">
              <a:buNone/>
              <a:defRPr sz="3937"/>
            </a:lvl4pPr>
            <a:lvl5pPr marL="7199986" indent="0">
              <a:buNone/>
              <a:defRPr sz="3937"/>
            </a:lvl5pPr>
            <a:lvl6pPr marL="8999982" indent="0">
              <a:buNone/>
              <a:defRPr sz="3937"/>
            </a:lvl6pPr>
            <a:lvl7pPr marL="10799978" indent="0">
              <a:buNone/>
              <a:defRPr sz="3937"/>
            </a:lvl7pPr>
            <a:lvl8pPr marL="12599975" indent="0">
              <a:buNone/>
              <a:defRPr sz="3937"/>
            </a:lvl8pPr>
            <a:lvl9pPr marL="14399971" indent="0">
              <a:buNone/>
              <a:defRPr sz="393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3AE7D-73DB-D643-87AC-FE6128E521A3}" type="datetimeFigureOut">
              <a:rPr kumimoji="1" lang="ja-JP" altLang="en-US" smtClean="0"/>
              <a:t>2023/4/10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00A4B-962B-6448-B0BC-40C3DDB210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3264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9671" y="3359997"/>
            <a:ext cx="11610853" cy="11759988"/>
          </a:xfrm>
        </p:spPr>
        <p:txBody>
          <a:bodyPr anchor="b"/>
          <a:lstStyle>
            <a:lvl1pPr>
              <a:defRPr sz="12598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304578" y="7256671"/>
            <a:ext cx="18224867" cy="35816631"/>
          </a:xfrm>
        </p:spPr>
        <p:txBody>
          <a:bodyPr anchor="t"/>
          <a:lstStyle>
            <a:lvl1pPr marL="0" indent="0">
              <a:buNone/>
              <a:defRPr sz="12598"/>
            </a:lvl1pPr>
            <a:lvl2pPr marL="1799996" indent="0">
              <a:buNone/>
              <a:defRPr sz="11024"/>
            </a:lvl2pPr>
            <a:lvl3pPr marL="3599993" indent="0">
              <a:buNone/>
              <a:defRPr sz="9449"/>
            </a:lvl3pPr>
            <a:lvl4pPr marL="5399989" indent="0">
              <a:buNone/>
              <a:defRPr sz="7874"/>
            </a:lvl4pPr>
            <a:lvl5pPr marL="7199986" indent="0">
              <a:buNone/>
              <a:defRPr sz="7874"/>
            </a:lvl5pPr>
            <a:lvl6pPr marL="8999982" indent="0">
              <a:buNone/>
              <a:defRPr sz="7874"/>
            </a:lvl6pPr>
            <a:lvl7pPr marL="10799978" indent="0">
              <a:buNone/>
              <a:defRPr sz="7874"/>
            </a:lvl7pPr>
            <a:lvl8pPr marL="12599975" indent="0">
              <a:buNone/>
              <a:defRPr sz="7874"/>
            </a:lvl8pPr>
            <a:lvl9pPr marL="14399971" indent="0">
              <a:buNone/>
              <a:defRPr sz="7874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79671" y="15119985"/>
            <a:ext cx="11610853" cy="28011643"/>
          </a:xfrm>
        </p:spPr>
        <p:txBody>
          <a:bodyPr/>
          <a:lstStyle>
            <a:lvl1pPr marL="0" indent="0">
              <a:buNone/>
              <a:defRPr sz="6299"/>
            </a:lvl1pPr>
            <a:lvl2pPr marL="1799996" indent="0">
              <a:buNone/>
              <a:defRPr sz="5512"/>
            </a:lvl2pPr>
            <a:lvl3pPr marL="3599993" indent="0">
              <a:buNone/>
              <a:defRPr sz="4724"/>
            </a:lvl3pPr>
            <a:lvl4pPr marL="5399989" indent="0">
              <a:buNone/>
              <a:defRPr sz="3937"/>
            </a:lvl4pPr>
            <a:lvl5pPr marL="7199986" indent="0">
              <a:buNone/>
              <a:defRPr sz="3937"/>
            </a:lvl5pPr>
            <a:lvl6pPr marL="8999982" indent="0">
              <a:buNone/>
              <a:defRPr sz="3937"/>
            </a:lvl6pPr>
            <a:lvl7pPr marL="10799978" indent="0">
              <a:buNone/>
              <a:defRPr sz="3937"/>
            </a:lvl7pPr>
            <a:lvl8pPr marL="12599975" indent="0">
              <a:buNone/>
              <a:defRPr sz="3937"/>
            </a:lvl8pPr>
            <a:lvl9pPr marL="14399971" indent="0">
              <a:buNone/>
              <a:defRPr sz="393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3AE7D-73DB-D643-87AC-FE6128E521A3}" type="datetimeFigureOut">
              <a:rPr kumimoji="1" lang="ja-JP" altLang="en-US" smtClean="0"/>
              <a:t>2023/4/10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00A4B-962B-6448-B0BC-40C3DDB210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5418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74982" y="2683342"/>
            <a:ext cx="31049774" cy="97416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4982" y="13416653"/>
            <a:ext cx="31049774" cy="319783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74982" y="46713298"/>
            <a:ext cx="8099941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7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3AE7D-73DB-D643-87AC-FE6128E521A3}" type="datetimeFigureOut">
              <a:rPr kumimoji="1" lang="ja-JP" altLang="en-US" smtClean="0"/>
              <a:t>2023/4/10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24913" y="46713298"/>
            <a:ext cx="12149912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7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424815" y="46713298"/>
            <a:ext cx="8099941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7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00A4B-962B-6448-B0BC-40C3DDB210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4516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599993" rtl="0" eaLnBrk="1" latinLnBrk="0" hangingPunct="1">
        <a:lnSpc>
          <a:spcPct val="90000"/>
        </a:lnSpc>
        <a:spcBef>
          <a:spcPct val="0"/>
        </a:spcBef>
        <a:buNone/>
        <a:defRPr kumimoji="1" sz="1732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99998" indent="-899998" algn="l" defTabSz="3599993" rtl="0" eaLnBrk="1" latinLnBrk="0" hangingPunct="1">
        <a:lnSpc>
          <a:spcPct val="90000"/>
        </a:lnSpc>
        <a:spcBef>
          <a:spcPts val="3937"/>
        </a:spcBef>
        <a:buFont typeface="Arial" panose="020B0604020202020204" pitchFamily="34" charset="0"/>
        <a:buChar char="•"/>
        <a:defRPr kumimoji="1" sz="11024" kern="1200">
          <a:solidFill>
            <a:schemeClr val="tx1"/>
          </a:solidFill>
          <a:latin typeface="+mn-lt"/>
          <a:ea typeface="+mn-ea"/>
          <a:cs typeface="+mn-cs"/>
        </a:defRPr>
      </a:lvl1pPr>
      <a:lvl2pPr marL="2699995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kumimoji="1" sz="9449" kern="1200">
          <a:solidFill>
            <a:schemeClr val="tx1"/>
          </a:solidFill>
          <a:latin typeface="+mn-lt"/>
          <a:ea typeface="+mn-ea"/>
          <a:cs typeface="+mn-cs"/>
        </a:defRPr>
      </a:lvl2pPr>
      <a:lvl3pPr marL="4499991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kumimoji="1" sz="7874" kern="1200">
          <a:solidFill>
            <a:schemeClr val="tx1"/>
          </a:solidFill>
          <a:latin typeface="+mn-lt"/>
          <a:ea typeface="+mn-ea"/>
          <a:cs typeface="+mn-cs"/>
        </a:defRPr>
      </a:lvl3pPr>
      <a:lvl4pPr marL="6299987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kumimoji="1" sz="7087" kern="1200">
          <a:solidFill>
            <a:schemeClr val="tx1"/>
          </a:solidFill>
          <a:latin typeface="+mn-lt"/>
          <a:ea typeface="+mn-ea"/>
          <a:cs typeface="+mn-cs"/>
        </a:defRPr>
      </a:lvl4pPr>
      <a:lvl5pPr marL="8099984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kumimoji="1" sz="7087" kern="1200">
          <a:solidFill>
            <a:schemeClr val="tx1"/>
          </a:solidFill>
          <a:latin typeface="+mn-lt"/>
          <a:ea typeface="+mn-ea"/>
          <a:cs typeface="+mn-cs"/>
        </a:defRPr>
      </a:lvl5pPr>
      <a:lvl6pPr marL="9899980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kumimoji="1" sz="7087" kern="1200">
          <a:solidFill>
            <a:schemeClr val="tx1"/>
          </a:solidFill>
          <a:latin typeface="+mn-lt"/>
          <a:ea typeface="+mn-ea"/>
          <a:cs typeface="+mn-cs"/>
        </a:defRPr>
      </a:lvl6pPr>
      <a:lvl7pPr marL="11699977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kumimoji="1" sz="7087" kern="1200">
          <a:solidFill>
            <a:schemeClr val="tx1"/>
          </a:solidFill>
          <a:latin typeface="+mn-lt"/>
          <a:ea typeface="+mn-ea"/>
          <a:cs typeface="+mn-cs"/>
        </a:defRPr>
      </a:lvl7pPr>
      <a:lvl8pPr marL="13499973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kumimoji="1" sz="7087" kern="1200">
          <a:solidFill>
            <a:schemeClr val="tx1"/>
          </a:solidFill>
          <a:latin typeface="+mn-lt"/>
          <a:ea typeface="+mn-ea"/>
          <a:cs typeface="+mn-cs"/>
        </a:defRPr>
      </a:lvl8pPr>
      <a:lvl9pPr marL="15299969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kumimoji="1" sz="708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599993" rtl="0" eaLnBrk="1" latinLnBrk="0" hangingPunct="1">
        <a:defRPr kumimoji="1" sz="7087" kern="1200">
          <a:solidFill>
            <a:schemeClr val="tx1"/>
          </a:solidFill>
          <a:latin typeface="+mn-lt"/>
          <a:ea typeface="+mn-ea"/>
          <a:cs typeface="+mn-cs"/>
        </a:defRPr>
      </a:lvl1pPr>
      <a:lvl2pPr marL="1799996" algn="l" defTabSz="3599993" rtl="0" eaLnBrk="1" latinLnBrk="0" hangingPunct="1">
        <a:defRPr kumimoji="1" sz="7087" kern="1200">
          <a:solidFill>
            <a:schemeClr val="tx1"/>
          </a:solidFill>
          <a:latin typeface="+mn-lt"/>
          <a:ea typeface="+mn-ea"/>
          <a:cs typeface="+mn-cs"/>
        </a:defRPr>
      </a:lvl2pPr>
      <a:lvl3pPr marL="3599993" algn="l" defTabSz="3599993" rtl="0" eaLnBrk="1" latinLnBrk="0" hangingPunct="1">
        <a:defRPr kumimoji="1" sz="7087" kern="1200">
          <a:solidFill>
            <a:schemeClr val="tx1"/>
          </a:solidFill>
          <a:latin typeface="+mn-lt"/>
          <a:ea typeface="+mn-ea"/>
          <a:cs typeface="+mn-cs"/>
        </a:defRPr>
      </a:lvl3pPr>
      <a:lvl4pPr marL="5399989" algn="l" defTabSz="3599993" rtl="0" eaLnBrk="1" latinLnBrk="0" hangingPunct="1">
        <a:defRPr kumimoji="1" sz="7087" kern="1200">
          <a:solidFill>
            <a:schemeClr val="tx1"/>
          </a:solidFill>
          <a:latin typeface="+mn-lt"/>
          <a:ea typeface="+mn-ea"/>
          <a:cs typeface="+mn-cs"/>
        </a:defRPr>
      </a:lvl4pPr>
      <a:lvl5pPr marL="7199986" algn="l" defTabSz="3599993" rtl="0" eaLnBrk="1" latinLnBrk="0" hangingPunct="1">
        <a:defRPr kumimoji="1" sz="7087" kern="1200">
          <a:solidFill>
            <a:schemeClr val="tx1"/>
          </a:solidFill>
          <a:latin typeface="+mn-lt"/>
          <a:ea typeface="+mn-ea"/>
          <a:cs typeface="+mn-cs"/>
        </a:defRPr>
      </a:lvl5pPr>
      <a:lvl6pPr marL="8999982" algn="l" defTabSz="3599993" rtl="0" eaLnBrk="1" latinLnBrk="0" hangingPunct="1">
        <a:defRPr kumimoji="1" sz="7087" kern="1200">
          <a:solidFill>
            <a:schemeClr val="tx1"/>
          </a:solidFill>
          <a:latin typeface="+mn-lt"/>
          <a:ea typeface="+mn-ea"/>
          <a:cs typeface="+mn-cs"/>
        </a:defRPr>
      </a:lvl6pPr>
      <a:lvl7pPr marL="10799978" algn="l" defTabSz="3599993" rtl="0" eaLnBrk="1" latinLnBrk="0" hangingPunct="1">
        <a:defRPr kumimoji="1" sz="7087" kern="1200">
          <a:solidFill>
            <a:schemeClr val="tx1"/>
          </a:solidFill>
          <a:latin typeface="+mn-lt"/>
          <a:ea typeface="+mn-ea"/>
          <a:cs typeface="+mn-cs"/>
        </a:defRPr>
      </a:lvl7pPr>
      <a:lvl8pPr marL="12599975" algn="l" defTabSz="3599993" rtl="0" eaLnBrk="1" latinLnBrk="0" hangingPunct="1">
        <a:defRPr kumimoji="1" sz="7087" kern="1200">
          <a:solidFill>
            <a:schemeClr val="tx1"/>
          </a:solidFill>
          <a:latin typeface="+mn-lt"/>
          <a:ea typeface="+mn-ea"/>
          <a:cs typeface="+mn-cs"/>
        </a:defRPr>
      </a:lvl8pPr>
      <a:lvl9pPr marL="14399971" algn="l" defTabSz="3599993" rtl="0" eaLnBrk="1" latinLnBrk="0" hangingPunct="1">
        <a:defRPr kumimoji="1" sz="70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6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5">
            <a:extLst>
              <a:ext uri="{FF2B5EF4-FFF2-40B4-BE49-F238E27FC236}">
                <a16:creationId xmlns:a16="http://schemas.microsoft.com/office/drawing/2014/main" id="{8B901826-64A4-F041-93C5-D1B1068BF0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9874"/>
            <a:ext cx="35999738" cy="345013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9207" tIns="39603" rIns="79207" bIns="39603">
            <a:spAutoFit/>
          </a:bodyPr>
          <a:lstStyle>
            <a:lvl1pPr defTabSz="2157413">
              <a:defRPr kumimoji="1" sz="9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defTabSz="2157413">
              <a:defRPr kumimoji="1" sz="9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defTabSz="2157413">
              <a:defRPr kumimoji="1" sz="9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defTabSz="2157413">
              <a:defRPr kumimoji="1" sz="9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defTabSz="2157413">
              <a:defRPr kumimoji="1" sz="9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2157413" fontAlgn="base">
              <a:spcBef>
                <a:spcPct val="0"/>
              </a:spcBef>
              <a:spcAft>
                <a:spcPct val="0"/>
              </a:spcAft>
              <a:defRPr kumimoji="1" sz="9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2157413" fontAlgn="base">
              <a:spcBef>
                <a:spcPct val="0"/>
              </a:spcBef>
              <a:spcAft>
                <a:spcPct val="0"/>
              </a:spcAft>
              <a:defRPr kumimoji="1" sz="9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2157413" fontAlgn="base">
              <a:spcBef>
                <a:spcPct val="0"/>
              </a:spcBef>
              <a:spcAft>
                <a:spcPct val="0"/>
              </a:spcAft>
              <a:defRPr kumimoji="1" sz="9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2157413" fontAlgn="base">
              <a:spcBef>
                <a:spcPct val="0"/>
              </a:spcBef>
              <a:spcAft>
                <a:spcPct val="0"/>
              </a:spcAft>
              <a:defRPr kumimoji="1" sz="9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ts val="9013"/>
              </a:lnSpc>
            </a:pPr>
            <a:r>
              <a:rPr lang="ja-JP" altLang="en-US" sz="8000">
                <a:effectLst>
                  <a:outerShdw blurRad="38100" dist="38100" dir="2700000" algn="tl">
                    <a:srgbClr val="C0C0C0"/>
                  </a:outerShdw>
                </a:effectLst>
                <a:latin typeface="メイリオ" panose="020B0604030504040204" pitchFamily="34" charset="-128"/>
                <a:ea typeface="メイリオ" panose="020B0604030504040204" pitchFamily="34" charset="-128"/>
              </a:rPr>
              <a:t>フィリピン</a:t>
            </a:r>
            <a:r>
              <a:rPr lang="en-US" altLang="ja-JP" sz="8000" dirty="0">
                <a:effectLst>
                  <a:outerShdw blurRad="38100" dist="38100" dir="2700000" algn="tl">
                    <a:srgbClr val="C0C0C0"/>
                  </a:outerShdw>
                </a:effectLst>
                <a:latin typeface="メイリオ" panose="020B0604030504040204" pitchFamily="34" charset="-128"/>
                <a:ea typeface="メイリオ" panose="020B0604030504040204" pitchFamily="34" charset="-128"/>
              </a:rPr>
              <a:t>･</a:t>
            </a:r>
            <a:r>
              <a:rPr lang="ja-JP" altLang="en-US" sz="8000">
                <a:effectLst>
                  <a:outerShdw blurRad="38100" dist="38100" dir="2700000" algn="tl">
                    <a:srgbClr val="C0C0C0"/>
                  </a:outerShdw>
                </a:effectLst>
                <a:latin typeface="メイリオ" panose="020B0604030504040204" pitchFamily="34" charset="-128"/>
                <a:ea typeface="メイリオ" panose="020B0604030504040204" pitchFamily="34" charset="-128"/>
              </a:rPr>
              <a:t>パラワン州におけるマラリア患者の予防行動関連因子</a:t>
            </a:r>
          </a:p>
          <a:p>
            <a:pPr algn="r"/>
            <a:endParaRPr lang="en-US" altLang="ja-JP" sz="3600" dirty="0">
              <a:effectLst>
                <a:outerShdw blurRad="38100" dist="38100" dir="2700000" algn="tl">
                  <a:srgbClr val="C0C0C0"/>
                </a:outerShdw>
              </a:effectLst>
              <a:latin typeface="メイリオ" panose="020B0604030504040204" pitchFamily="34" charset="-128"/>
              <a:ea typeface="メイリオ" panose="020B0604030504040204" pitchFamily="34" charset="-128"/>
            </a:endParaRPr>
          </a:p>
          <a:p>
            <a:pPr algn="ctr"/>
            <a:r>
              <a:rPr lang="en-US" altLang="ja-JP" sz="5400" dirty="0">
                <a:effectLst>
                  <a:outerShdw blurRad="38100" dist="38100" dir="2700000" algn="tl">
                    <a:srgbClr val="C0C0C0"/>
                  </a:outerShdw>
                </a:effectLst>
                <a:latin typeface="メイリオ" panose="020B0604030504040204" pitchFamily="34" charset="-128"/>
                <a:ea typeface="メイリオ" panose="020B0604030504040204" pitchFamily="34" charset="-128"/>
              </a:rPr>
              <a:t>Determining the associate factors of self-implemented preventive measures against malaria </a:t>
            </a:r>
          </a:p>
          <a:p>
            <a:pPr algn="ctr"/>
            <a:r>
              <a:rPr lang="en-US" altLang="ja-JP" sz="5400" dirty="0">
                <a:effectLst>
                  <a:outerShdw blurRad="38100" dist="38100" dir="2700000" algn="tl">
                    <a:srgbClr val="C0C0C0"/>
                  </a:outerShdw>
                </a:effectLst>
                <a:latin typeface="メイリオ" panose="020B0604030504040204" pitchFamily="34" charset="-128"/>
                <a:ea typeface="メイリオ" panose="020B0604030504040204" pitchFamily="34" charset="-128"/>
              </a:rPr>
              <a:t>by ex-patients of </a:t>
            </a:r>
            <a:r>
              <a:rPr lang="en-US" altLang="ja-JP" sz="54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メイリオ" panose="020B0604030504040204" pitchFamily="34" charset="-128"/>
                <a:ea typeface="メイリオ" panose="020B0604030504040204" pitchFamily="34" charset="-128"/>
              </a:rPr>
              <a:t>microscopits</a:t>
            </a:r>
            <a:r>
              <a:rPr lang="en-US" altLang="ja-JP" sz="5400" dirty="0">
                <a:effectLst>
                  <a:outerShdw blurRad="38100" dist="38100" dir="2700000" algn="tl">
                    <a:srgbClr val="C0C0C0"/>
                  </a:outerShdw>
                </a:effectLst>
                <a:latin typeface="メイリオ" panose="020B0604030504040204" pitchFamily="34" charset="-128"/>
                <a:ea typeface="メイリオ" panose="020B0604030504040204" pitchFamily="34" charset="-128"/>
              </a:rPr>
              <a:t> in the Province of Palawan, the Philippines</a:t>
            </a:r>
          </a:p>
        </p:txBody>
      </p:sp>
      <p:sp>
        <p:nvSpPr>
          <p:cNvPr id="6" name="テキスト ボックス 11">
            <a:extLst>
              <a:ext uri="{FF2B5EF4-FFF2-40B4-BE49-F238E27FC236}">
                <a16:creationId xmlns:a16="http://schemas.microsoft.com/office/drawing/2014/main" id="{6A3A5171-9285-4A43-B8A9-3E1DF1993A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82635" y="3872974"/>
            <a:ext cx="35999738" cy="1680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9207" tIns="39603" rIns="79207" bIns="39603" anchor="ctr">
            <a:spAutoFit/>
          </a:bodyPr>
          <a:lstStyle>
            <a:lvl1pPr defTabSz="2157413">
              <a:defRPr kumimoji="1" sz="9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defTabSz="2157413">
              <a:defRPr kumimoji="1" sz="9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defTabSz="2157413">
              <a:defRPr kumimoji="1" sz="9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defTabSz="2157413">
              <a:defRPr kumimoji="1" sz="9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defTabSz="2157413">
              <a:defRPr kumimoji="1" sz="9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2157413" fontAlgn="base">
              <a:spcBef>
                <a:spcPct val="0"/>
              </a:spcBef>
              <a:spcAft>
                <a:spcPct val="0"/>
              </a:spcAft>
              <a:defRPr kumimoji="1" sz="9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2157413" fontAlgn="base">
              <a:spcBef>
                <a:spcPct val="0"/>
              </a:spcBef>
              <a:spcAft>
                <a:spcPct val="0"/>
              </a:spcAft>
              <a:defRPr kumimoji="1" sz="9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2157413" fontAlgn="base">
              <a:spcBef>
                <a:spcPct val="0"/>
              </a:spcBef>
              <a:spcAft>
                <a:spcPct val="0"/>
              </a:spcAft>
              <a:defRPr kumimoji="1" sz="9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2157413" fontAlgn="base">
              <a:spcBef>
                <a:spcPct val="0"/>
              </a:spcBef>
              <a:spcAft>
                <a:spcPct val="0"/>
              </a:spcAft>
              <a:defRPr kumimoji="1" sz="9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ja-JP" altLang="en-US" sz="5200">
                <a:effectLst>
                  <a:outerShdw blurRad="38100" dist="38100" dir="2700000" algn="tl">
                    <a:srgbClr val="C0C0C0"/>
                  </a:outerShdw>
                </a:effectLst>
                <a:latin typeface="メイリオ" panose="020B0604030504040204" pitchFamily="34" charset="-128"/>
                <a:ea typeface="メイリオ" panose="020B0604030504040204" pitchFamily="34" charset="-128"/>
              </a:rPr>
              <a:t>松本</a:t>
            </a:r>
            <a:r>
              <a:rPr lang="en-US" altLang="ja-JP" sz="5200" dirty="0">
                <a:effectLst>
                  <a:outerShdw blurRad="38100" dist="38100" dir="2700000" algn="tl">
                    <a:srgbClr val="C0C0C0"/>
                  </a:outerShdw>
                </a:effectLst>
                <a:latin typeface="メイリオ" panose="020B0604030504040204" pitchFamily="34" charset="-128"/>
                <a:ea typeface="メイリオ" panose="020B0604030504040204" pitchFamily="34" charset="-128"/>
              </a:rPr>
              <a:t>-</a:t>
            </a:r>
            <a:r>
              <a:rPr lang="ja-JP" altLang="en-US" sz="5200">
                <a:effectLst>
                  <a:outerShdw blurRad="38100" dist="38100" dir="2700000" algn="tl">
                    <a:srgbClr val="C0C0C0"/>
                  </a:outerShdw>
                </a:effectLst>
                <a:latin typeface="メイリオ" panose="020B0604030504040204" pitchFamily="34" charset="-128"/>
                <a:ea typeface="メイリオ" panose="020B0604030504040204" pitchFamily="34" charset="-128"/>
              </a:rPr>
              <a:t>高橋エミリー</a:t>
            </a:r>
            <a:r>
              <a:rPr lang="en-US" altLang="ja-JP" sz="5200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メイリオ" panose="020B0604030504040204" pitchFamily="34" charset="-128"/>
                <a:ea typeface="メイリオ" panose="020B0604030504040204" pitchFamily="34" charset="-128"/>
              </a:rPr>
              <a:t>1,2</a:t>
            </a:r>
            <a:r>
              <a:rPr lang="ja-JP" altLang="en-US" sz="5200">
                <a:effectLst>
                  <a:outerShdw blurRad="38100" dist="38100" dir="2700000" algn="tl">
                    <a:srgbClr val="C0C0C0"/>
                  </a:outerShdw>
                </a:effectLst>
                <a:latin typeface="メイリオ" panose="020B0604030504040204" pitchFamily="34" charset="-128"/>
                <a:ea typeface="メイリオ" panose="020B0604030504040204" pitchFamily="34" charset="-128"/>
              </a:rPr>
              <a:t>、</a:t>
            </a:r>
            <a:r>
              <a:rPr lang="en-US" altLang="ja-JP" sz="5200" dirty="0">
                <a:effectLst>
                  <a:outerShdw blurRad="38100" dist="38100" dir="2700000" algn="tl">
                    <a:srgbClr val="C0C0C0"/>
                  </a:outerShdw>
                </a:effectLst>
                <a:latin typeface="メイリオ" panose="020B0604030504040204" pitchFamily="34" charset="-128"/>
                <a:ea typeface="メイリオ" panose="020B0604030504040204" pitchFamily="34" charset="-128"/>
              </a:rPr>
              <a:t>Pilarita Tongol-Rivera</a:t>
            </a:r>
            <a:r>
              <a:rPr lang="en-US" altLang="ja-JP" sz="5200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メイリオ" panose="020B0604030504040204" pitchFamily="34" charset="-128"/>
                <a:ea typeface="メイリオ" panose="020B0604030504040204" pitchFamily="34" charset="-128"/>
              </a:rPr>
              <a:t>3</a:t>
            </a:r>
            <a:r>
              <a:rPr lang="ja-JP" altLang="en-US" sz="5200">
                <a:effectLst>
                  <a:outerShdw blurRad="38100" dist="38100" dir="2700000" algn="tl">
                    <a:srgbClr val="C0C0C0"/>
                  </a:outerShdw>
                </a:effectLst>
                <a:latin typeface="メイリオ" panose="020B0604030504040204" pitchFamily="34" charset="-128"/>
                <a:ea typeface="メイリオ" panose="020B0604030504040204" pitchFamily="34" charset="-128"/>
              </a:rPr>
              <a:t>、</a:t>
            </a:r>
            <a:r>
              <a:rPr lang="en-US" altLang="ja-JP" sz="5200" dirty="0">
                <a:effectLst>
                  <a:outerShdw blurRad="38100" dist="38100" dir="2700000" algn="tl">
                    <a:srgbClr val="C0C0C0"/>
                  </a:outerShdw>
                </a:effectLst>
                <a:latin typeface="メイリオ" panose="020B0604030504040204" pitchFamily="34" charset="-128"/>
                <a:ea typeface="メイリオ" panose="020B0604030504040204" pitchFamily="34" charset="-128"/>
              </a:rPr>
              <a:t>Elena A. Villacorte</a:t>
            </a:r>
            <a:r>
              <a:rPr lang="en-US" altLang="ja-JP" sz="5200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メイリオ" panose="020B0604030504040204" pitchFamily="34" charset="-128"/>
                <a:ea typeface="メイリオ" panose="020B0604030504040204" pitchFamily="34" charset="-128"/>
              </a:rPr>
              <a:t>3</a:t>
            </a:r>
            <a:r>
              <a:rPr lang="ja-JP" altLang="en-US" sz="5200">
                <a:effectLst>
                  <a:outerShdw blurRad="38100" dist="38100" dir="2700000" algn="tl">
                    <a:srgbClr val="C0C0C0"/>
                  </a:outerShdw>
                </a:effectLst>
                <a:latin typeface="メイリオ" panose="020B0604030504040204" pitchFamily="34" charset="-128"/>
                <a:ea typeface="メイリオ" panose="020B0604030504040204" pitchFamily="34" charset="-128"/>
              </a:rPr>
              <a:t>、</a:t>
            </a:r>
            <a:r>
              <a:rPr lang="en-US" altLang="ja-JP" sz="5200" dirty="0">
                <a:effectLst>
                  <a:outerShdw blurRad="38100" dist="38100" dir="2700000" algn="tl">
                    <a:srgbClr val="C0C0C0"/>
                  </a:outerShdw>
                </a:effectLst>
                <a:latin typeface="メイリオ" panose="020B0604030504040204" pitchFamily="34" charset="-128"/>
                <a:ea typeface="メイリオ" panose="020B0604030504040204" pitchFamily="34" charset="-128"/>
              </a:rPr>
              <a:t>Ray U. Angluben</a:t>
            </a:r>
            <a:r>
              <a:rPr lang="en-US" altLang="ja-JP" sz="5200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メイリオ" panose="020B0604030504040204" pitchFamily="34" charset="-128"/>
                <a:ea typeface="メイリオ" panose="020B0604030504040204" pitchFamily="34" charset="-128"/>
              </a:rPr>
              <a:t>4</a:t>
            </a:r>
            <a:r>
              <a:rPr lang="ja-JP" altLang="en-US" sz="5200">
                <a:effectLst>
                  <a:outerShdw blurRad="38100" dist="38100" dir="2700000" algn="tl">
                    <a:srgbClr val="C0C0C0"/>
                  </a:outerShdw>
                </a:effectLst>
                <a:latin typeface="メイリオ" panose="020B0604030504040204" pitchFamily="34" charset="-128"/>
                <a:ea typeface="メイリオ" panose="020B0604030504040204" pitchFamily="34" charset="-128"/>
              </a:rPr>
              <a:t>、</a:t>
            </a:r>
            <a:endParaRPr lang="en-US" altLang="ja-JP" sz="5200" dirty="0">
              <a:effectLst>
                <a:outerShdw blurRad="38100" dist="38100" dir="2700000" algn="tl">
                  <a:srgbClr val="C0C0C0"/>
                </a:outerShdw>
              </a:effectLst>
              <a:latin typeface="メイリオ" panose="020B0604030504040204" pitchFamily="34" charset="-128"/>
              <a:ea typeface="メイリオ" panose="020B0604030504040204" pitchFamily="34" charset="-128"/>
            </a:endParaRPr>
          </a:p>
          <a:p>
            <a:pPr algn="ctr"/>
            <a:r>
              <a:rPr lang="ja-JP" altLang="en-US" sz="5200">
                <a:effectLst>
                  <a:outerShdw blurRad="38100" dist="38100" dir="2700000" algn="tl">
                    <a:srgbClr val="C0C0C0"/>
                  </a:outerShdw>
                </a:effectLst>
                <a:latin typeface="メイリオ" panose="020B0604030504040204" pitchFamily="34" charset="-128"/>
                <a:ea typeface="メイリオ" panose="020B0604030504040204" pitchFamily="34" charset="-128"/>
              </a:rPr>
              <a:t>狩野繁之</a:t>
            </a:r>
            <a:r>
              <a:rPr lang="en-US" altLang="ja-JP" sz="5200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メイリオ" panose="020B0604030504040204" pitchFamily="34" charset="-128"/>
                <a:ea typeface="メイリオ" panose="020B0604030504040204" pitchFamily="34" charset="-128"/>
              </a:rPr>
              <a:t>1</a:t>
            </a:r>
            <a:r>
              <a:rPr lang="ja-JP" altLang="en-US" sz="5200">
                <a:effectLst>
                  <a:outerShdw blurRad="38100" dist="38100" dir="2700000" algn="tl">
                    <a:srgbClr val="C0C0C0"/>
                  </a:outerShdw>
                </a:effectLst>
                <a:latin typeface="メイリオ" panose="020B0604030504040204" pitchFamily="34" charset="-128"/>
                <a:ea typeface="メイリオ" panose="020B0604030504040204" pitchFamily="34" charset="-128"/>
              </a:rPr>
              <a:t>、神馬征峰</a:t>
            </a:r>
            <a:r>
              <a:rPr lang="en-US" altLang="ja-JP" sz="5200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メイリオ" panose="020B0604030504040204" pitchFamily="34" charset="-128"/>
                <a:ea typeface="メイリオ" panose="020B0604030504040204" pitchFamily="34" charset="-128"/>
              </a:rPr>
              <a:t>2</a:t>
            </a:r>
            <a:endParaRPr lang="en-US" altLang="ja-JP" sz="5200" dirty="0">
              <a:effectLst>
                <a:outerShdw blurRad="38100" dist="38100" dir="2700000" algn="tl">
                  <a:srgbClr val="C0C0C0"/>
                </a:outerShdw>
              </a:effectLst>
              <a:latin typeface="メイリオ" panose="020B0604030504040204" pitchFamily="34" charset="-128"/>
              <a:ea typeface="メイリオ" panose="020B0604030504040204" pitchFamily="34" charset="-128"/>
            </a:endParaRPr>
          </a:p>
        </p:txBody>
      </p:sp>
      <p:sp>
        <p:nvSpPr>
          <p:cNvPr id="7" name="正方形/長方形 12">
            <a:extLst>
              <a:ext uri="{FF2B5EF4-FFF2-40B4-BE49-F238E27FC236}">
                <a16:creationId xmlns:a16="http://schemas.microsoft.com/office/drawing/2014/main" id="{86B25B5C-6507-2D48-B692-DAADECD4DB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6366" y="5553392"/>
            <a:ext cx="32027006" cy="2111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9207" tIns="39603" rIns="79207" bIns="39603">
            <a:spAutoFit/>
          </a:bodyPr>
          <a:lstStyle>
            <a:lvl1pPr marL="606425" indent="-606425">
              <a:defRPr kumimoji="1" sz="9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9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9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9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9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2384425" fontAlgn="base">
              <a:spcBef>
                <a:spcPct val="0"/>
              </a:spcBef>
              <a:spcAft>
                <a:spcPct val="0"/>
              </a:spcAft>
              <a:defRPr kumimoji="1" sz="9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2384425" fontAlgn="base">
              <a:spcBef>
                <a:spcPct val="0"/>
              </a:spcBef>
              <a:spcAft>
                <a:spcPct val="0"/>
              </a:spcAft>
              <a:defRPr kumimoji="1" sz="9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2384425" fontAlgn="base">
              <a:spcBef>
                <a:spcPct val="0"/>
              </a:spcBef>
              <a:spcAft>
                <a:spcPct val="0"/>
              </a:spcAft>
              <a:defRPr kumimoji="1" sz="9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2384425" fontAlgn="base">
              <a:spcBef>
                <a:spcPct val="0"/>
              </a:spcBef>
              <a:spcAft>
                <a:spcPct val="0"/>
              </a:spcAft>
              <a:defRPr kumimoji="1" sz="9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ja-JP" sz="4400" dirty="0">
                <a:latin typeface="メイリオ" panose="020B0604030504040204" pitchFamily="34" charset="-128"/>
                <a:ea typeface="メイリオ" panose="020B0604030504040204" pitchFamily="34" charset="-128"/>
              </a:rPr>
              <a:t>1</a:t>
            </a:r>
            <a:r>
              <a:rPr lang="ja-JP" altLang="en-US" sz="4400">
                <a:latin typeface="メイリオ" panose="020B0604030504040204" pitchFamily="34" charset="-128"/>
                <a:ea typeface="メイリオ" panose="020B0604030504040204" pitchFamily="34" charset="-128"/>
              </a:rPr>
              <a:t>　国立国際医療研究センター研究所　熱帯医学・マラリア研究部</a:t>
            </a:r>
            <a:r>
              <a:rPr lang="ja-JP" altLang="en-US" sz="4400" dirty="0">
                <a:latin typeface="メイリオ" panose="020B0604030504040204" pitchFamily="34" charset="-128"/>
                <a:ea typeface="メイリオ" panose="020B0604030504040204" pitchFamily="34" charset="-128"/>
              </a:rPr>
              <a:t>、</a:t>
            </a:r>
            <a:r>
              <a:rPr lang="en-US" altLang="ja-JP" sz="4400" dirty="0">
                <a:latin typeface="メイリオ" panose="020B0604030504040204" pitchFamily="34" charset="-128"/>
                <a:ea typeface="メイリオ" panose="020B0604030504040204" pitchFamily="34" charset="-128"/>
              </a:rPr>
              <a:t>2   </a:t>
            </a:r>
            <a:r>
              <a:rPr lang="ja-JP" altLang="en-US" sz="4400">
                <a:latin typeface="メイリオ" panose="020B0604030504040204" pitchFamily="34" charset="-128"/>
                <a:ea typeface="メイリオ" panose="020B0604030504040204" pitchFamily="34" charset="-128"/>
              </a:rPr>
              <a:t>東京大学大学院　医学系研究科　国際地域保健学教室 </a:t>
            </a:r>
            <a:endParaRPr lang="en-US" altLang="ja-JP" sz="4400" dirty="0">
              <a:latin typeface="メイリオ" panose="020B0604030504040204" pitchFamily="34" charset="-128"/>
              <a:ea typeface="メイリオ" panose="020B0604030504040204" pitchFamily="34" charset="-128"/>
            </a:endParaRPr>
          </a:p>
          <a:p>
            <a:pPr>
              <a:buFontTx/>
              <a:buAutoNum type="arabicPlain" startAt="3"/>
            </a:pPr>
            <a:r>
              <a:rPr lang="en-US" altLang="ja-JP" sz="4400" dirty="0">
                <a:latin typeface="メイリオ" panose="020B0604030504040204" pitchFamily="34" charset="-128"/>
                <a:ea typeface="メイリオ" panose="020B0604030504040204" pitchFamily="34" charset="-128"/>
              </a:rPr>
              <a:t> Department of Parasitology, College of Public Health, University of the Philippines Manila, Manila, the Philippines </a:t>
            </a:r>
          </a:p>
          <a:p>
            <a:r>
              <a:rPr lang="en-US" altLang="ja-JP" sz="4400" dirty="0">
                <a:latin typeface="メイリオ" panose="020B0604030504040204" pitchFamily="34" charset="-128"/>
                <a:ea typeface="メイリオ" panose="020B0604030504040204" pitchFamily="34" charset="-128"/>
              </a:rPr>
              <a:t>4</a:t>
            </a:r>
            <a:r>
              <a:rPr lang="ja-JP" altLang="en-US" sz="4400">
                <a:latin typeface="メイリオ" panose="020B0604030504040204" pitchFamily="34" charset="-128"/>
                <a:ea typeface="メイリオ" panose="020B0604030504040204" pitchFamily="34" charset="-128"/>
              </a:rPr>
              <a:t>　</a:t>
            </a:r>
            <a:r>
              <a:rPr lang="en-US" altLang="ja-JP" sz="4400" dirty="0" err="1">
                <a:latin typeface="メイリオ" panose="020B0604030504040204" pitchFamily="34" charset="-128"/>
                <a:ea typeface="メイリオ" panose="020B0604030504040204" pitchFamily="34" charset="-128"/>
              </a:rPr>
              <a:t>Kilusan</a:t>
            </a:r>
            <a:r>
              <a:rPr lang="en-US" altLang="ja-JP" sz="4400" dirty="0">
                <a:latin typeface="メイリオ" panose="020B0604030504040204" pitchFamily="34" charset="-128"/>
                <a:ea typeface="メイリオ" panose="020B0604030504040204" pitchFamily="34" charset="-128"/>
              </a:rPr>
              <a:t> </a:t>
            </a:r>
            <a:r>
              <a:rPr lang="en-US" altLang="ja-JP" sz="4400" dirty="0" err="1">
                <a:latin typeface="メイリオ" panose="020B0604030504040204" pitchFamily="34" charset="-128"/>
                <a:ea typeface="メイリオ" panose="020B0604030504040204" pitchFamily="34" charset="-128"/>
              </a:rPr>
              <a:t>Ligtas</a:t>
            </a:r>
            <a:r>
              <a:rPr lang="en-US" altLang="ja-JP" sz="4400" dirty="0">
                <a:latin typeface="メイリオ" panose="020B0604030504040204" pitchFamily="34" charset="-128"/>
                <a:ea typeface="メイリオ" panose="020B0604030504040204" pitchFamily="34" charset="-128"/>
              </a:rPr>
              <a:t> Malaria / Pilipinas Shell Foundation, Inc, Palawan, the Philippines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BE26FDBA-5DE6-A74F-BE9F-E29925EA9FB5}"/>
              </a:ext>
            </a:extLst>
          </p:cNvPr>
          <p:cNvSpPr txBox="1">
            <a:spLocks/>
          </p:cNvSpPr>
          <p:nvPr/>
        </p:nvSpPr>
        <p:spPr>
          <a:xfrm>
            <a:off x="-99980" y="7923182"/>
            <a:ext cx="36034428" cy="163554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anchor="ctr"/>
          <a:lstStyle>
            <a:lvl1pPr marL="899998" indent="-899998" algn="l" defTabSz="3599993" rtl="0" eaLnBrk="1" latinLnBrk="0" hangingPunct="1">
              <a:lnSpc>
                <a:spcPct val="90000"/>
              </a:lnSpc>
              <a:spcBef>
                <a:spcPts val="3937"/>
              </a:spcBef>
              <a:buFont typeface="Arial" panose="020B0604020202020204" pitchFamily="34" charset="0"/>
              <a:buChar char="•"/>
              <a:defRPr kumimoji="1" sz="110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99995" indent="-899998" algn="l" defTabSz="3599993" rtl="0" eaLnBrk="1" latinLnBrk="0" hangingPunct="1">
              <a:lnSpc>
                <a:spcPct val="90000"/>
              </a:lnSpc>
              <a:spcBef>
                <a:spcPts val="1968"/>
              </a:spcBef>
              <a:buFont typeface="Arial" panose="020B0604020202020204" pitchFamily="34" charset="0"/>
              <a:buChar char="•"/>
              <a:defRPr kumimoji="1" sz="94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99991" indent="-899998" algn="l" defTabSz="3599993" rtl="0" eaLnBrk="1" latinLnBrk="0" hangingPunct="1">
              <a:lnSpc>
                <a:spcPct val="90000"/>
              </a:lnSpc>
              <a:spcBef>
                <a:spcPts val="1968"/>
              </a:spcBef>
              <a:buFont typeface="Arial" panose="020B0604020202020204" pitchFamily="34" charset="0"/>
              <a:buChar char="•"/>
              <a:defRPr kumimoji="1" sz="787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299987" indent="-899998" algn="l" defTabSz="3599993" rtl="0" eaLnBrk="1" latinLnBrk="0" hangingPunct="1">
              <a:lnSpc>
                <a:spcPct val="90000"/>
              </a:lnSpc>
              <a:spcBef>
                <a:spcPts val="1968"/>
              </a:spcBef>
              <a:buFont typeface="Arial" panose="020B0604020202020204" pitchFamily="34" charset="0"/>
              <a:buChar char="•"/>
              <a:defRPr kumimoji="1" sz="70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099984" indent="-899998" algn="l" defTabSz="3599993" rtl="0" eaLnBrk="1" latinLnBrk="0" hangingPunct="1">
              <a:lnSpc>
                <a:spcPct val="90000"/>
              </a:lnSpc>
              <a:spcBef>
                <a:spcPts val="1968"/>
              </a:spcBef>
              <a:buFont typeface="Arial" panose="020B0604020202020204" pitchFamily="34" charset="0"/>
              <a:buChar char="•"/>
              <a:defRPr kumimoji="1" sz="70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899980" indent="-899998" algn="l" defTabSz="3599993" rtl="0" eaLnBrk="1" latinLnBrk="0" hangingPunct="1">
              <a:lnSpc>
                <a:spcPct val="90000"/>
              </a:lnSpc>
              <a:spcBef>
                <a:spcPts val="1968"/>
              </a:spcBef>
              <a:buFont typeface="Arial" panose="020B0604020202020204" pitchFamily="34" charset="0"/>
              <a:buChar char="•"/>
              <a:defRPr kumimoji="1" sz="70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699977" indent="-899998" algn="l" defTabSz="3599993" rtl="0" eaLnBrk="1" latinLnBrk="0" hangingPunct="1">
              <a:lnSpc>
                <a:spcPct val="90000"/>
              </a:lnSpc>
              <a:spcBef>
                <a:spcPts val="1968"/>
              </a:spcBef>
              <a:buFont typeface="Arial" panose="020B0604020202020204" pitchFamily="34" charset="0"/>
              <a:buChar char="•"/>
              <a:defRPr kumimoji="1" sz="70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99973" indent="-899998" algn="l" defTabSz="3599993" rtl="0" eaLnBrk="1" latinLnBrk="0" hangingPunct="1">
              <a:lnSpc>
                <a:spcPct val="90000"/>
              </a:lnSpc>
              <a:spcBef>
                <a:spcPts val="1968"/>
              </a:spcBef>
              <a:buFont typeface="Arial" panose="020B0604020202020204" pitchFamily="34" charset="0"/>
              <a:buChar char="•"/>
              <a:defRPr kumimoji="1" sz="70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299969" indent="-899998" algn="l" defTabSz="3599993" rtl="0" eaLnBrk="1" latinLnBrk="0" hangingPunct="1">
              <a:lnSpc>
                <a:spcPct val="90000"/>
              </a:lnSpc>
              <a:spcBef>
                <a:spcPts val="1968"/>
              </a:spcBef>
              <a:buFont typeface="Arial" panose="020B0604020202020204" pitchFamily="34" charset="0"/>
              <a:buChar char="•"/>
              <a:defRPr kumimoji="1" sz="70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8000">
                <a:latin typeface="Meiryo" panose="020B0604030504040204" pitchFamily="34" charset="-128"/>
                <a:ea typeface="Meiryo" panose="020B0604030504040204" pitchFamily="34" charset="-128"/>
              </a:rPr>
              <a:t>背景・目的（</a:t>
            </a:r>
            <a:r>
              <a:rPr lang="en-US" altLang="ja-JP" sz="8000" dirty="0">
                <a:latin typeface="Meiryo" panose="020B0604030504040204" pitchFamily="34" charset="-128"/>
                <a:ea typeface="Meiryo" panose="020B0604030504040204" pitchFamily="34" charset="-128"/>
              </a:rPr>
              <a:t>Background &amp; Aim)</a:t>
            </a:r>
            <a:endParaRPr lang="en-US" sz="8000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4CDAA10C-BE76-D44A-966D-C50E3A4ECE12}"/>
              </a:ext>
            </a:extLst>
          </p:cNvPr>
          <p:cNvSpPr txBox="1">
            <a:spLocks/>
          </p:cNvSpPr>
          <p:nvPr/>
        </p:nvSpPr>
        <p:spPr>
          <a:xfrm>
            <a:off x="-34690" y="14627888"/>
            <a:ext cx="36034428" cy="138325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anchor="ctr"/>
          <a:lstStyle>
            <a:lvl1pPr marL="899998" indent="-899998" algn="l" defTabSz="3599993" rtl="0" eaLnBrk="1" latinLnBrk="0" hangingPunct="1">
              <a:lnSpc>
                <a:spcPct val="90000"/>
              </a:lnSpc>
              <a:spcBef>
                <a:spcPts val="3937"/>
              </a:spcBef>
              <a:buFont typeface="Arial" panose="020B0604020202020204" pitchFamily="34" charset="0"/>
              <a:buChar char="•"/>
              <a:defRPr kumimoji="1" sz="110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99995" indent="-899998" algn="l" defTabSz="3599993" rtl="0" eaLnBrk="1" latinLnBrk="0" hangingPunct="1">
              <a:lnSpc>
                <a:spcPct val="90000"/>
              </a:lnSpc>
              <a:spcBef>
                <a:spcPts val="1968"/>
              </a:spcBef>
              <a:buFont typeface="Arial" panose="020B0604020202020204" pitchFamily="34" charset="0"/>
              <a:buChar char="•"/>
              <a:defRPr kumimoji="1" sz="94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99991" indent="-899998" algn="l" defTabSz="3599993" rtl="0" eaLnBrk="1" latinLnBrk="0" hangingPunct="1">
              <a:lnSpc>
                <a:spcPct val="90000"/>
              </a:lnSpc>
              <a:spcBef>
                <a:spcPts val="1968"/>
              </a:spcBef>
              <a:buFont typeface="Arial" panose="020B0604020202020204" pitchFamily="34" charset="0"/>
              <a:buChar char="•"/>
              <a:defRPr kumimoji="1" sz="787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299987" indent="-899998" algn="l" defTabSz="3599993" rtl="0" eaLnBrk="1" latinLnBrk="0" hangingPunct="1">
              <a:lnSpc>
                <a:spcPct val="90000"/>
              </a:lnSpc>
              <a:spcBef>
                <a:spcPts val="1968"/>
              </a:spcBef>
              <a:buFont typeface="Arial" panose="020B0604020202020204" pitchFamily="34" charset="0"/>
              <a:buChar char="•"/>
              <a:defRPr kumimoji="1" sz="70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099984" indent="-899998" algn="l" defTabSz="3599993" rtl="0" eaLnBrk="1" latinLnBrk="0" hangingPunct="1">
              <a:lnSpc>
                <a:spcPct val="90000"/>
              </a:lnSpc>
              <a:spcBef>
                <a:spcPts val="1968"/>
              </a:spcBef>
              <a:buFont typeface="Arial" panose="020B0604020202020204" pitchFamily="34" charset="0"/>
              <a:buChar char="•"/>
              <a:defRPr kumimoji="1" sz="70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899980" indent="-899998" algn="l" defTabSz="3599993" rtl="0" eaLnBrk="1" latinLnBrk="0" hangingPunct="1">
              <a:lnSpc>
                <a:spcPct val="90000"/>
              </a:lnSpc>
              <a:spcBef>
                <a:spcPts val="1968"/>
              </a:spcBef>
              <a:buFont typeface="Arial" panose="020B0604020202020204" pitchFamily="34" charset="0"/>
              <a:buChar char="•"/>
              <a:defRPr kumimoji="1" sz="70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699977" indent="-899998" algn="l" defTabSz="3599993" rtl="0" eaLnBrk="1" latinLnBrk="0" hangingPunct="1">
              <a:lnSpc>
                <a:spcPct val="90000"/>
              </a:lnSpc>
              <a:spcBef>
                <a:spcPts val="1968"/>
              </a:spcBef>
              <a:buFont typeface="Arial" panose="020B0604020202020204" pitchFamily="34" charset="0"/>
              <a:buChar char="•"/>
              <a:defRPr kumimoji="1" sz="70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99973" indent="-899998" algn="l" defTabSz="3599993" rtl="0" eaLnBrk="1" latinLnBrk="0" hangingPunct="1">
              <a:lnSpc>
                <a:spcPct val="90000"/>
              </a:lnSpc>
              <a:spcBef>
                <a:spcPts val="1968"/>
              </a:spcBef>
              <a:buFont typeface="Arial" panose="020B0604020202020204" pitchFamily="34" charset="0"/>
              <a:buChar char="•"/>
              <a:defRPr kumimoji="1" sz="70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299969" indent="-899998" algn="l" defTabSz="3599993" rtl="0" eaLnBrk="1" latinLnBrk="0" hangingPunct="1">
              <a:lnSpc>
                <a:spcPct val="90000"/>
              </a:lnSpc>
              <a:spcBef>
                <a:spcPts val="1968"/>
              </a:spcBef>
              <a:buFont typeface="Arial" panose="020B0604020202020204" pitchFamily="34" charset="0"/>
              <a:buChar char="•"/>
              <a:defRPr kumimoji="1" sz="70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8000">
                <a:latin typeface="Meiryo" panose="020B0604030504040204" pitchFamily="34" charset="-128"/>
                <a:ea typeface="Meiryo" panose="020B0604030504040204" pitchFamily="34" charset="-128"/>
              </a:rPr>
              <a:t>材料と方法</a:t>
            </a:r>
            <a:r>
              <a:rPr lang="en-US" altLang="ja-JP" sz="8000" dirty="0"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ja-JP" altLang="en-US" sz="8000">
                <a:latin typeface="Meiryo" panose="020B0604030504040204" pitchFamily="34" charset="-128"/>
                <a:ea typeface="Meiryo" panose="020B0604030504040204" pitchFamily="34" charset="-128"/>
              </a:rPr>
              <a:t>（</a:t>
            </a:r>
            <a:r>
              <a:rPr lang="en-US" altLang="ja-JP" sz="8000" dirty="0">
                <a:latin typeface="Meiryo" panose="020B0604030504040204" pitchFamily="34" charset="-128"/>
                <a:ea typeface="Meiryo" panose="020B0604030504040204" pitchFamily="34" charset="-128"/>
              </a:rPr>
              <a:t>Materials and Methods)</a:t>
            </a:r>
            <a:endParaRPr lang="en-US" sz="8000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96F89B0B-DFEE-104E-99EF-B9783BDF9742}"/>
              </a:ext>
            </a:extLst>
          </p:cNvPr>
          <p:cNvSpPr txBox="1">
            <a:spLocks/>
          </p:cNvSpPr>
          <p:nvPr/>
        </p:nvSpPr>
        <p:spPr>
          <a:xfrm>
            <a:off x="389768" y="24081154"/>
            <a:ext cx="8197041" cy="2237642"/>
          </a:xfrm>
          <a:prstGeom prst="rect">
            <a:avLst/>
          </a:prstGeom>
        </p:spPr>
        <p:txBody>
          <a:bodyPr/>
          <a:lstStyle>
            <a:lvl1pPr marL="899998" indent="-899998" algn="l" defTabSz="3599993" rtl="0" eaLnBrk="1" latinLnBrk="0" hangingPunct="1">
              <a:lnSpc>
                <a:spcPct val="90000"/>
              </a:lnSpc>
              <a:spcBef>
                <a:spcPts val="3937"/>
              </a:spcBef>
              <a:buFont typeface="Arial" panose="020B0604020202020204" pitchFamily="34" charset="0"/>
              <a:buChar char="•"/>
              <a:defRPr kumimoji="1" sz="110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99995" indent="-899998" algn="l" defTabSz="3599993" rtl="0" eaLnBrk="1" latinLnBrk="0" hangingPunct="1">
              <a:lnSpc>
                <a:spcPct val="90000"/>
              </a:lnSpc>
              <a:spcBef>
                <a:spcPts val="1968"/>
              </a:spcBef>
              <a:buFont typeface="Arial" panose="020B0604020202020204" pitchFamily="34" charset="0"/>
              <a:buChar char="•"/>
              <a:defRPr kumimoji="1" sz="94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99991" indent="-899998" algn="l" defTabSz="3599993" rtl="0" eaLnBrk="1" latinLnBrk="0" hangingPunct="1">
              <a:lnSpc>
                <a:spcPct val="90000"/>
              </a:lnSpc>
              <a:spcBef>
                <a:spcPts val="1968"/>
              </a:spcBef>
              <a:buFont typeface="Arial" panose="020B0604020202020204" pitchFamily="34" charset="0"/>
              <a:buChar char="•"/>
              <a:defRPr kumimoji="1" sz="787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299987" indent="-899998" algn="l" defTabSz="3599993" rtl="0" eaLnBrk="1" latinLnBrk="0" hangingPunct="1">
              <a:lnSpc>
                <a:spcPct val="90000"/>
              </a:lnSpc>
              <a:spcBef>
                <a:spcPts val="1968"/>
              </a:spcBef>
              <a:buFont typeface="Arial" panose="020B0604020202020204" pitchFamily="34" charset="0"/>
              <a:buChar char="•"/>
              <a:defRPr kumimoji="1" sz="70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099984" indent="-899998" algn="l" defTabSz="3599993" rtl="0" eaLnBrk="1" latinLnBrk="0" hangingPunct="1">
              <a:lnSpc>
                <a:spcPct val="90000"/>
              </a:lnSpc>
              <a:spcBef>
                <a:spcPts val="1968"/>
              </a:spcBef>
              <a:buFont typeface="Arial" panose="020B0604020202020204" pitchFamily="34" charset="0"/>
              <a:buChar char="•"/>
              <a:defRPr kumimoji="1" sz="70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899980" indent="-899998" algn="l" defTabSz="3599993" rtl="0" eaLnBrk="1" latinLnBrk="0" hangingPunct="1">
              <a:lnSpc>
                <a:spcPct val="90000"/>
              </a:lnSpc>
              <a:spcBef>
                <a:spcPts val="1968"/>
              </a:spcBef>
              <a:buFont typeface="Arial" panose="020B0604020202020204" pitchFamily="34" charset="0"/>
              <a:buChar char="•"/>
              <a:defRPr kumimoji="1" sz="70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699977" indent="-899998" algn="l" defTabSz="3599993" rtl="0" eaLnBrk="1" latinLnBrk="0" hangingPunct="1">
              <a:lnSpc>
                <a:spcPct val="90000"/>
              </a:lnSpc>
              <a:spcBef>
                <a:spcPts val="1968"/>
              </a:spcBef>
              <a:buFont typeface="Arial" panose="020B0604020202020204" pitchFamily="34" charset="0"/>
              <a:buChar char="•"/>
              <a:defRPr kumimoji="1" sz="70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99973" indent="-899998" algn="l" defTabSz="3599993" rtl="0" eaLnBrk="1" latinLnBrk="0" hangingPunct="1">
              <a:lnSpc>
                <a:spcPct val="90000"/>
              </a:lnSpc>
              <a:spcBef>
                <a:spcPts val="1968"/>
              </a:spcBef>
              <a:buFont typeface="Arial" panose="020B0604020202020204" pitchFamily="34" charset="0"/>
              <a:buChar char="•"/>
              <a:defRPr kumimoji="1" sz="70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299969" indent="-899998" algn="l" defTabSz="3599993" rtl="0" eaLnBrk="1" latinLnBrk="0" hangingPunct="1">
              <a:lnSpc>
                <a:spcPct val="90000"/>
              </a:lnSpc>
              <a:spcBef>
                <a:spcPts val="1968"/>
              </a:spcBef>
              <a:buFont typeface="Arial" panose="020B0604020202020204" pitchFamily="34" charset="0"/>
              <a:buChar char="•"/>
              <a:defRPr kumimoji="1" sz="70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5246"/>
              <a:t>結果を記載</a:t>
            </a:r>
            <a:endParaRPr lang="en-US" altLang="ja-JP" sz="5246"/>
          </a:p>
          <a:p>
            <a:r>
              <a:rPr lang="ja-JP" altLang="en-US" sz="5246"/>
              <a:t>図表や写真</a:t>
            </a:r>
            <a:endParaRPr lang="en-US" sz="5246" dirty="0"/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52A30C20-F750-9744-B9C2-32EE1FB38CA6}"/>
              </a:ext>
            </a:extLst>
          </p:cNvPr>
          <p:cNvSpPr txBox="1">
            <a:spLocks/>
          </p:cNvSpPr>
          <p:nvPr/>
        </p:nvSpPr>
        <p:spPr>
          <a:xfrm>
            <a:off x="0" y="21660996"/>
            <a:ext cx="35999738" cy="14475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anchor="ctr"/>
          <a:lstStyle>
            <a:lvl1pPr marL="899998" indent="-899998" algn="l" defTabSz="3599993" rtl="0" eaLnBrk="1" latinLnBrk="0" hangingPunct="1">
              <a:lnSpc>
                <a:spcPct val="90000"/>
              </a:lnSpc>
              <a:spcBef>
                <a:spcPts val="3937"/>
              </a:spcBef>
              <a:buFont typeface="Arial" panose="020B0604020202020204" pitchFamily="34" charset="0"/>
              <a:buChar char="•"/>
              <a:defRPr kumimoji="1" sz="110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99995" indent="-899998" algn="l" defTabSz="3599993" rtl="0" eaLnBrk="1" latinLnBrk="0" hangingPunct="1">
              <a:lnSpc>
                <a:spcPct val="90000"/>
              </a:lnSpc>
              <a:spcBef>
                <a:spcPts val="1968"/>
              </a:spcBef>
              <a:buFont typeface="Arial" panose="020B0604020202020204" pitchFamily="34" charset="0"/>
              <a:buChar char="•"/>
              <a:defRPr kumimoji="1" sz="94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99991" indent="-899998" algn="l" defTabSz="3599993" rtl="0" eaLnBrk="1" latinLnBrk="0" hangingPunct="1">
              <a:lnSpc>
                <a:spcPct val="90000"/>
              </a:lnSpc>
              <a:spcBef>
                <a:spcPts val="1968"/>
              </a:spcBef>
              <a:buFont typeface="Arial" panose="020B0604020202020204" pitchFamily="34" charset="0"/>
              <a:buChar char="•"/>
              <a:defRPr kumimoji="1" sz="787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299987" indent="-899998" algn="l" defTabSz="3599993" rtl="0" eaLnBrk="1" latinLnBrk="0" hangingPunct="1">
              <a:lnSpc>
                <a:spcPct val="90000"/>
              </a:lnSpc>
              <a:spcBef>
                <a:spcPts val="1968"/>
              </a:spcBef>
              <a:buFont typeface="Arial" panose="020B0604020202020204" pitchFamily="34" charset="0"/>
              <a:buChar char="•"/>
              <a:defRPr kumimoji="1" sz="70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099984" indent="-899998" algn="l" defTabSz="3599993" rtl="0" eaLnBrk="1" latinLnBrk="0" hangingPunct="1">
              <a:lnSpc>
                <a:spcPct val="90000"/>
              </a:lnSpc>
              <a:spcBef>
                <a:spcPts val="1968"/>
              </a:spcBef>
              <a:buFont typeface="Arial" panose="020B0604020202020204" pitchFamily="34" charset="0"/>
              <a:buChar char="•"/>
              <a:defRPr kumimoji="1" sz="70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899980" indent="-899998" algn="l" defTabSz="3599993" rtl="0" eaLnBrk="1" latinLnBrk="0" hangingPunct="1">
              <a:lnSpc>
                <a:spcPct val="90000"/>
              </a:lnSpc>
              <a:spcBef>
                <a:spcPts val="1968"/>
              </a:spcBef>
              <a:buFont typeface="Arial" panose="020B0604020202020204" pitchFamily="34" charset="0"/>
              <a:buChar char="•"/>
              <a:defRPr kumimoji="1" sz="70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699977" indent="-899998" algn="l" defTabSz="3599993" rtl="0" eaLnBrk="1" latinLnBrk="0" hangingPunct="1">
              <a:lnSpc>
                <a:spcPct val="90000"/>
              </a:lnSpc>
              <a:spcBef>
                <a:spcPts val="1968"/>
              </a:spcBef>
              <a:buFont typeface="Arial" panose="020B0604020202020204" pitchFamily="34" charset="0"/>
              <a:buChar char="•"/>
              <a:defRPr kumimoji="1" sz="70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99973" indent="-899998" algn="l" defTabSz="3599993" rtl="0" eaLnBrk="1" latinLnBrk="0" hangingPunct="1">
              <a:lnSpc>
                <a:spcPct val="90000"/>
              </a:lnSpc>
              <a:spcBef>
                <a:spcPts val="1968"/>
              </a:spcBef>
              <a:buFont typeface="Arial" panose="020B0604020202020204" pitchFamily="34" charset="0"/>
              <a:buChar char="•"/>
              <a:defRPr kumimoji="1" sz="70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299969" indent="-899998" algn="l" defTabSz="3599993" rtl="0" eaLnBrk="1" latinLnBrk="0" hangingPunct="1">
              <a:lnSpc>
                <a:spcPct val="90000"/>
              </a:lnSpc>
              <a:spcBef>
                <a:spcPts val="1968"/>
              </a:spcBef>
              <a:buFont typeface="Arial" panose="020B0604020202020204" pitchFamily="34" charset="0"/>
              <a:buChar char="•"/>
              <a:defRPr kumimoji="1" sz="70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8000">
                <a:latin typeface="Meiryo" panose="020B0604030504040204" pitchFamily="34" charset="-128"/>
                <a:ea typeface="Meiryo" panose="020B0604030504040204" pitchFamily="34" charset="-128"/>
              </a:rPr>
              <a:t>結果（</a:t>
            </a:r>
            <a:r>
              <a:rPr lang="en-US" altLang="ja-JP" sz="8000" dirty="0">
                <a:latin typeface="Meiryo" panose="020B0604030504040204" pitchFamily="34" charset="-128"/>
                <a:ea typeface="Meiryo" panose="020B0604030504040204" pitchFamily="34" charset="-128"/>
              </a:rPr>
              <a:t>Results)</a:t>
            </a:r>
            <a:endParaRPr lang="en-US" sz="8000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2" name="Text Placeholder 7">
            <a:extLst>
              <a:ext uri="{FF2B5EF4-FFF2-40B4-BE49-F238E27FC236}">
                <a16:creationId xmlns:a16="http://schemas.microsoft.com/office/drawing/2014/main" id="{1A78334C-870C-A245-B2D7-8C69AFE212E1}"/>
              </a:ext>
            </a:extLst>
          </p:cNvPr>
          <p:cNvSpPr txBox="1">
            <a:spLocks/>
          </p:cNvSpPr>
          <p:nvPr/>
        </p:nvSpPr>
        <p:spPr>
          <a:xfrm>
            <a:off x="6133" y="31371666"/>
            <a:ext cx="36034427" cy="14475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anchor="ctr"/>
          <a:lstStyle>
            <a:lvl1pPr marL="899998" indent="-899998" algn="l" defTabSz="3599993" rtl="0" eaLnBrk="1" latinLnBrk="0" hangingPunct="1">
              <a:lnSpc>
                <a:spcPct val="90000"/>
              </a:lnSpc>
              <a:spcBef>
                <a:spcPts val="3937"/>
              </a:spcBef>
              <a:buFont typeface="Arial" panose="020B0604020202020204" pitchFamily="34" charset="0"/>
              <a:buChar char="•"/>
              <a:defRPr kumimoji="1" sz="110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99995" indent="-899998" algn="l" defTabSz="3599993" rtl="0" eaLnBrk="1" latinLnBrk="0" hangingPunct="1">
              <a:lnSpc>
                <a:spcPct val="90000"/>
              </a:lnSpc>
              <a:spcBef>
                <a:spcPts val="1968"/>
              </a:spcBef>
              <a:buFont typeface="Arial" panose="020B0604020202020204" pitchFamily="34" charset="0"/>
              <a:buChar char="•"/>
              <a:defRPr kumimoji="1" sz="94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99991" indent="-899998" algn="l" defTabSz="3599993" rtl="0" eaLnBrk="1" latinLnBrk="0" hangingPunct="1">
              <a:lnSpc>
                <a:spcPct val="90000"/>
              </a:lnSpc>
              <a:spcBef>
                <a:spcPts val="1968"/>
              </a:spcBef>
              <a:buFont typeface="Arial" panose="020B0604020202020204" pitchFamily="34" charset="0"/>
              <a:buChar char="•"/>
              <a:defRPr kumimoji="1" sz="787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299987" indent="-899998" algn="l" defTabSz="3599993" rtl="0" eaLnBrk="1" latinLnBrk="0" hangingPunct="1">
              <a:lnSpc>
                <a:spcPct val="90000"/>
              </a:lnSpc>
              <a:spcBef>
                <a:spcPts val="1968"/>
              </a:spcBef>
              <a:buFont typeface="Arial" panose="020B0604020202020204" pitchFamily="34" charset="0"/>
              <a:buChar char="•"/>
              <a:defRPr kumimoji="1" sz="70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099984" indent="-899998" algn="l" defTabSz="3599993" rtl="0" eaLnBrk="1" latinLnBrk="0" hangingPunct="1">
              <a:lnSpc>
                <a:spcPct val="90000"/>
              </a:lnSpc>
              <a:spcBef>
                <a:spcPts val="1968"/>
              </a:spcBef>
              <a:buFont typeface="Arial" panose="020B0604020202020204" pitchFamily="34" charset="0"/>
              <a:buChar char="•"/>
              <a:defRPr kumimoji="1" sz="70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899980" indent="-899998" algn="l" defTabSz="3599993" rtl="0" eaLnBrk="1" latinLnBrk="0" hangingPunct="1">
              <a:lnSpc>
                <a:spcPct val="90000"/>
              </a:lnSpc>
              <a:spcBef>
                <a:spcPts val="1968"/>
              </a:spcBef>
              <a:buFont typeface="Arial" panose="020B0604020202020204" pitchFamily="34" charset="0"/>
              <a:buChar char="•"/>
              <a:defRPr kumimoji="1" sz="70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699977" indent="-899998" algn="l" defTabSz="3599993" rtl="0" eaLnBrk="1" latinLnBrk="0" hangingPunct="1">
              <a:lnSpc>
                <a:spcPct val="90000"/>
              </a:lnSpc>
              <a:spcBef>
                <a:spcPts val="1968"/>
              </a:spcBef>
              <a:buFont typeface="Arial" panose="020B0604020202020204" pitchFamily="34" charset="0"/>
              <a:buChar char="•"/>
              <a:defRPr kumimoji="1" sz="70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99973" indent="-899998" algn="l" defTabSz="3599993" rtl="0" eaLnBrk="1" latinLnBrk="0" hangingPunct="1">
              <a:lnSpc>
                <a:spcPct val="90000"/>
              </a:lnSpc>
              <a:spcBef>
                <a:spcPts val="1968"/>
              </a:spcBef>
              <a:buFont typeface="Arial" panose="020B0604020202020204" pitchFamily="34" charset="0"/>
              <a:buChar char="•"/>
              <a:defRPr kumimoji="1" sz="70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299969" indent="-899998" algn="l" defTabSz="3599993" rtl="0" eaLnBrk="1" latinLnBrk="0" hangingPunct="1">
              <a:lnSpc>
                <a:spcPct val="90000"/>
              </a:lnSpc>
              <a:spcBef>
                <a:spcPts val="1968"/>
              </a:spcBef>
              <a:buFont typeface="Arial" panose="020B0604020202020204" pitchFamily="34" charset="0"/>
              <a:buChar char="•"/>
              <a:defRPr kumimoji="1" sz="70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8000">
                <a:latin typeface="Meiryo" panose="020B0604030504040204" pitchFamily="34" charset="-128"/>
                <a:ea typeface="Meiryo" panose="020B0604030504040204" pitchFamily="34" charset="-128"/>
              </a:rPr>
              <a:t>考察（</a:t>
            </a:r>
            <a:r>
              <a:rPr lang="en-US" altLang="ja-JP" sz="8000" dirty="0">
                <a:latin typeface="Meiryo" panose="020B0604030504040204" pitchFamily="34" charset="-128"/>
                <a:ea typeface="Meiryo" panose="020B0604030504040204" pitchFamily="34" charset="-128"/>
              </a:rPr>
              <a:t>Discussion</a:t>
            </a:r>
            <a:r>
              <a:rPr lang="ja-JP" altLang="en-US" sz="8000">
                <a:latin typeface="Meiryo" panose="020B0604030504040204" pitchFamily="34" charset="-128"/>
                <a:ea typeface="Meiryo" panose="020B0604030504040204" pitchFamily="34" charset="-128"/>
              </a:rPr>
              <a:t>）</a:t>
            </a:r>
            <a:endParaRPr lang="en-US" sz="8000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8EC180F7-638B-4C41-9D58-C40F2E6C2CA5}"/>
              </a:ext>
            </a:extLst>
          </p:cNvPr>
          <p:cNvSpPr txBox="1">
            <a:spLocks/>
          </p:cNvSpPr>
          <p:nvPr/>
        </p:nvSpPr>
        <p:spPr>
          <a:xfrm>
            <a:off x="-34690" y="40508163"/>
            <a:ext cx="36034426" cy="9462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/>
          <a:lstStyle>
            <a:lvl1pPr marL="899998" indent="-899998" algn="l" defTabSz="3599993" rtl="0" eaLnBrk="1" latinLnBrk="0" hangingPunct="1">
              <a:lnSpc>
                <a:spcPct val="90000"/>
              </a:lnSpc>
              <a:spcBef>
                <a:spcPts val="3937"/>
              </a:spcBef>
              <a:buFont typeface="Arial" panose="020B0604020202020204" pitchFamily="34" charset="0"/>
              <a:buChar char="•"/>
              <a:defRPr kumimoji="1" sz="110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99995" indent="-899998" algn="l" defTabSz="3599993" rtl="0" eaLnBrk="1" latinLnBrk="0" hangingPunct="1">
              <a:lnSpc>
                <a:spcPct val="90000"/>
              </a:lnSpc>
              <a:spcBef>
                <a:spcPts val="1968"/>
              </a:spcBef>
              <a:buFont typeface="Arial" panose="020B0604020202020204" pitchFamily="34" charset="0"/>
              <a:buChar char="•"/>
              <a:defRPr kumimoji="1" sz="94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99991" indent="-899998" algn="l" defTabSz="3599993" rtl="0" eaLnBrk="1" latinLnBrk="0" hangingPunct="1">
              <a:lnSpc>
                <a:spcPct val="90000"/>
              </a:lnSpc>
              <a:spcBef>
                <a:spcPts val="1968"/>
              </a:spcBef>
              <a:buFont typeface="Arial" panose="020B0604020202020204" pitchFamily="34" charset="0"/>
              <a:buChar char="•"/>
              <a:defRPr kumimoji="1" sz="787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299987" indent="-899998" algn="l" defTabSz="3599993" rtl="0" eaLnBrk="1" latinLnBrk="0" hangingPunct="1">
              <a:lnSpc>
                <a:spcPct val="90000"/>
              </a:lnSpc>
              <a:spcBef>
                <a:spcPts val="1968"/>
              </a:spcBef>
              <a:buFont typeface="Arial" panose="020B0604020202020204" pitchFamily="34" charset="0"/>
              <a:buChar char="•"/>
              <a:defRPr kumimoji="1" sz="70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099984" indent="-899998" algn="l" defTabSz="3599993" rtl="0" eaLnBrk="1" latinLnBrk="0" hangingPunct="1">
              <a:lnSpc>
                <a:spcPct val="90000"/>
              </a:lnSpc>
              <a:spcBef>
                <a:spcPts val="1968"/>
              </a:spcBef>
              <a:buFont typeface="Arial" panose="020B0604020202020204" pitchFamily="34" charset="0"/>
              <a:buChar char="•"/>
              <a:defRPr kumimoji="1" sz="70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899980" indent="-899998" algn="l" defTabSz="3599993" rtl="0" eaLnBrk="1" latinLnBrk="0" hangingPunct="1">
              <a:lnSpc>
                <a:spcPct val="90000"/>
              </a:lnSpc>
              <a:spcBef>
                <a:spcPts val="1968"/>
              </a:spcBef>
              <a:buFont typeface="Arial" panose="020B0604020202020204" pitchFamily="34" charset="0"/>
              <a:buChar char="•"/>
              <a:defRPr kumimoji="1" sz="70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699977" indent="-899998" algn="l" defTabSz="3599993" rtl="0" eaLnBrk="1" latinLnBrk="0" hangingPunct="1">
              <a:lnSpc>
                <a:spcPct val="90000"/>
              </a:lnSpc>
              <a:spcBef>
                <a:spcPts val="1968"/>
              </a:spcBef>
              <a:buFont typeface="Arial" panose="020B0604020202020204" pitchFamily="34" charset="0"/>
              <a:buChar char="•"/>
              <a:defRPr kumimoji="1" sz="70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99973" indent="-899998" algn="l" defTabSz="3599993" rtl="0" eaLnBrk="1" latinLnBrk="0" hangingPunct="1">
              <a:lnSpc>
                <a:spcPct val="90000"/>
              </a:lnSpc>
              <a:spcBef>
                <a:spcPts val="1968"/>
              </a:spcBef>
              <a:buFont typeface="Arial" panose="020B0604020202020204" pitchFamily="34" charset="0"/>
              <a:buChar char="•"/>
              <a:defRPr kumimoji="1" sz="70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299969" indent="-899998" algn="l" defTabSz="3599993" rtl="0" eaLnBrk="1" latinLnBrk="0" hangingPunct="1">
              <a:lnSpc>
                <a:spcPct val="90000"/>
              </a:lnSpc>
              <a:spcBef>
                <a:spcPts val="1968"/>
              </a:spcBef>
              <a:buFont typeface="Arial" panose="020B0604020202020204" pitchFamily="34" charset="0"/>
              <a:buChar char="•"/>
              <a:defRPr kumimoji="1" sz="70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8000">
                <a:latin typeface="Meiryo" panose="020B0604030504040204" pitchFamily="34" charset="-128"/>
                <a:ea typeface="Meiryo" panose="020B0604030504040204" pitchFamily="34" charset="-128"/>
              </a:rPr>
              <a:t>文献</a:t>
            </a:r>
            <a:r>
              <a:rPr lang="en-US" altLang="ja-JP" sz="8000" dirty="0">
                <a:latin typeface="Meiryo" panose="020B0604030504040204" pitchFamily="34" charset="-128"/>
                <a:ea typeface="Meiryo" panose="020B0604030504040204" pitchFamily="34" charset="-128"/>
              </a:rPr>
              <a:t>(References)</a:t>
            </a:r>
            <a:endParaRPr lang="en-US" sz="8000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4" name="Text Placeholder 11">
            <a:extLst>
              <a:ext uri="{FF2B5EF4-FFF2-40B4-BE49-F238E27FC236}">
                <a16:creationId xmlns:a16="http://schemas.microsoft.com/office/drawing/2014/main" id="{D9848027-489D-174B-9C42-EE3602937AA9}"/>
              </a:ext>
            </a:extLst>
          </p:cNvPr>
          <p:cNvSpPr txBox="1">
            <a:spLocks/>
          </p:cNvSpPr>
          <p:nvPr/>
        </p:nvSpPr>
        <p:spPr>
          <a:xfrm>
            <a:off x="194884" y="47296598"/>
            <a:ext cx="35609970" cy="9919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/>
          <a:lstStyle>
            <a:lvl1pPr marL="899998" indent="-899998" algn="l" defTabSz="3599993" rtl="0" eaLnBrk="1" latinLnBrk="0" hangingPunct="1">
              <a:lnSpc>
                <a:spcPct val="90000"/>
              </a:lnSpc>
              <a:spcBef>
                <a:spcPts val="3937"/>
              </a:spcBef>
              <a:buFont typeface="Arial" panose="020B0604020202020204" pitchFamily="34" charset="0"/>
              <a:buChar char="•"/>
              <a:defRPr kumimoji="1" sz="110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99995" indent="-899998" algn="l" defTabSz="3599993" rtl="0" eaLnBrk="1" latinLnBrk="0" hangingPunct="1">
              <a:lnSpc>
                <a:spcPct val="90000"/>
              </a:lnSpc>
              <a:spcBef>
                <a:spcPts val="1968"/>
              </a:spcBef>
              <a:buFont typeface="Arial" panose="020B0604020202020204" pitchFamily="34" charset="0"/>
              <a:buChar char="•"/>
              <a:defRPr kumimoji="1" sz="94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99991" indent="-899998" algn="l" defTabSz="3599993" rtl="0" eaLnBrk="1" latinLnBrk="0" hangingPunct="1">
              <a:lnSpc>
                <a:spcPct val="90000"/>
              </a:lnSpc>
              <a:spcBef>
                <a:spcPts val="1968"/>
              </a:spcBef>
              <a:buFont typeface="Arial" panose="020B0604020202020204" pitchFamily="34" charset="0"/>
              <a:buChar char="•"/>
              <a:defRPr kumimoji="1" sz="787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299987" indent="-899998" algn="l" defTabSz="3599993" rtl="0" eaLnBrk="1" latinLnBrk="0" hangingPunct="1">
              <a:lnSpc>
                <a:spcPct val="90000"/>
              </a:lnSpc>
              <a:spcBef>
                <a:spcPts val="1968"/>
              </a:spcBef>
              <a:buFont typeface="Arial" panose="020B0604020202020204" pitchFamily="34" charset="0"/>
              <a:buChar char="•"/>
              <a:defRPr kumimoji="1" sz="70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099984" indent="-899998" algn="l" defTabSz="3599993" rtl="0" eaLnBrk="1" latinLnBrk="0" hangingPunct="1">
              <a:lnSpc>
                <a:spcPct val="90000"/>
              </a:lnSpc>
              <a:spcBef>
                <a:spcPts val="1968"/>
              </a:spcBef>
              <a:buFont typeface="Arial" panose="020B0604020202020204" pitchFamily="34" charset="0"/>
              <a:buChar char="•"/>
              <a:defRPr kumimoji="1" sz="70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899980" indent="-899998" algn="l" defTabSz="3599993" rtl="0" eaLnBrk="1" latinLnBrk="0" hangingPunct="1">
              <a:lnSpc>
                <a:spcPct val="90000"/>
              </a:lnSpc>
              <a:spcBef>
                <a:spcPts val="1968"/>
              </a:spcBef>
              <a:buFont typeface="Arial" panose="020B0604020202020204" pitchFamily="34" charset="0"/>
              <a:buChar char="•"/>
              <a:defRPr kumimoji="1" sz="70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699977" indent="-899998" algn="l" defTabSz="3599993" rtl="0" eaLnBrk="1" latinLnBrk="0" hangingPunct="1">
              <a:lnSpc>
                <a:spcPct val="90000"/>
              </a:lnSpc>
              <a:spcBef>
                <a:spcPts val="1968"/>
              </a:spcBef>
              <a:buFont typeface="Arial" panose="020B0604020202020204" pitchFamily="34" charset="0"/>
              <a:buChar char="•"/>
              <a:defRPr kumimoji="1" sz="70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99973" indent="-899998" algn="l" defTabSz="3599993" rtl="0" eaLnBrk="1" latinLnBrk="0" hangingPunct="1">
              <a:lnSpc>
                <a:spcPct val="90000"/>
              </a:lnSpc>
              <a:spcBef>
                <a:spcPts val="1968"/>
              </a:spcBef>
              <a:buFont typeface="Arial" panose="020B0604020202020204" pitchFamily="34" charset="0"/>
              <a:buChar char="•"/>
              <a:defRPr kumimoji="1" sz="70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299969" indent="-899998" algn="l" defTabSz="3599993" rtl="0" eaLnBrk="1" latinLnBrk="0" hangingPunct="1">
              <a:lnSpc>
                <a:spcPct val="90000"/>
              </a:lnSpc>
              <a:spcBef>
                <a:spcPts val="1968"/>
              </a:spcBef>
              <a:buFont typeface="Arial" panose="020B0604020202020204" pitchFamily="34" charset="0"/>
              <a:buChar char="•"/>
              <a:defRPr kumimoji="1" sz="70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ja-JP" sz="8000" dirty="0">
                <a:latin typeface="Meiryo" panose="020B0604030504040204" pitchFamily="34" charset="-128"/>
                <a:ea typeface="Meiryo" panose="020B0604030504040204" pitchFamily="34" charset="-128"/>
              </a:rPr>
              <a:t>COI</a:t>
            </a:r>
            <a:r>
              <a:rPr lang="ja-JP" altLang="en-US" sz="8000">
                <a:latin typeface="Meiryo" panose="020B0604030504040204" pitchFamily="34" charset="-128"/>
                <a:ea typeface="Meiryo" panose="020B0604030504040204" pitchFamily="34" charset="-128"/>
              </a:rPr>
              <a:t>開示（</a:t>
            </a:r>
            <a:r>
              <a:rPr lang="en-US" altLang="ja-JP" sz="8000" dirty="0">
                <a:latin typeface="Meiryo" panose="020B0604030504040204" pitchFamily="34" charset="-128"/>
                <a:ea typeface="Meiryo" panose="020B0604030504040204" pitchFamily="34" charset="-128"/>
              </a:rPr>
              <a:t>COI disclosure)</a:t>
            </a:r>
            <a:endParaRPr lang="en-US" sz="8000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5" name="Text Placeholder 12">
            <a:extLst>
              <a:ext uri="{FF2B5EF4-FFF2-40B4-BE49-F238E27FC236}">
                <a16:creationId xmlns:a16="http://schemas.microsoft.com/office/drawing/2014/main" id="{B23A7D3C-159D-7345-AE96-5D32D0DC8828}"/>
              </a:ext>
            </a:extLst>
          </p:cNvPr>
          <p:cNvSpPr txBox="1">
            <a:spLocks/>
          </p:cNvSpPr>
          <p:nvPr/>
        </p:nvSpPr>
        <p:spPr>
          <a:xfrm>
            <a:off x="4488288" y="48479754"/>
            <a:ext cx="28585282" cy="1615639"/>
          </a:xfrm>
          <a:prstGeom prst="rect">
            <a:avLst/>
          </a:prstGeom>
        </p:spPr>
        <p:txBody>
          <a:bodyPr/>
          <a:lstStyle>
            <a:lvl1pPr marL="899998" indent="-899998" algn="l" defTabSz="3599993" rtl="0" eaLnBrk="1" latinLnBrk="0" hangingPunct="1">
              <a:lnSpc>
                <a:spcPct val="90000"/>
              </a:lnSpc>
              <a:spcBef>
                <a:spcPts val="3937"/>
              </a:spcBef>
              <a:buFont typeface="Arial" panose="020B0604020202020204" pitchFamily="34" charset="0"/>
              <a:buChar char="•"/>
              <a:defRPr kumimoji="1" sz="110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99995" indent="-899998" algn="l" defTabSz="3599993" rtl="0" eaLnBrk="1" latinLnBrk="0" hangingPunct="1">
              <a:lnSpc>
                <a:spcPct val="90000"/>
              </a:lnSpc>
              <a:spcBef>
                <a:spcPts val="1968"/>
              </a:spcBef>
              <a:buFont typeface="Arial" panose="020B0604020202020204" pitchFamily="34" charset="0"/>
              <a:buChar char="•"/>
              <a:defRPr kumimoji="1" sz="94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99991" indent="-899998" algn="l" defTabSz="3599993" rtl="0" eaLnBrk="1" latinLnBrk="0" hangingPunct="1">
              <a:lnSpc>
                <a:spcPct val="90000"/>
              </a:lnSpc>
              <a:spcBef>
                <a:spcPts val="1968"/>
              </a:spcBef>
              <a:buFont typeface="Arial" panose="020B0604020202020204" pitchFamily="34" charset="0"/>
              <a:buChar char="•"/>
              <a:defRPr kumimoji="1" sz="787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299987" indent="-899998" algn="l" defTabSz="3599993" rtl="0" eaLnBrk="1" latinLnBrk="0" hangingPunct="1">
              <a:lnSpc>
                <a:spcPct val="90000"/>
              </a:lnSpc>
              <a:spcBef>
                <a:spcPts val="1968"/>
              </a:spcBef>
              <a:buFont typeface="Arial" panose="020B0604020202020204" pitchFamily="34" charset="0"/>
              <a:buChar char="•"/>
              <a:defRPr kumimoji="1" sz="70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099984" indent="-899998" algn="l" defTabSz="3599993" rtl="0" eaLnBrk="1" latinLnBrk="0" hangingPunct="1">
              <a:lnSpc>
                <a:spcPct val="90000"/>
              </a:lnSpc>
              <a:spcBef>
                <a:spcPts val="1968"/>
              </a:spcBef>
              <a:buFont typeface="Arial" panose="020B0604020202020204" pitchFamily="34" charset="0"/>
              <a:buChar char="•"/>
              <a:defRPr kumimoji="1" sz="70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899980" indent="-899998" algn="l" defTabSz="3599993" rtl="0" eaLnBrk="1" latinLnBrk="0" hangingPunct="1">
              <a:lnSpc>
                <a:spcPct val="90000"/>
              </a:lnSpc>
              <a:spcBef>
                <a:spcPts val="1968"/>
              </a:spcBef>
              <a:buFont typeface="Arial" panose="020B0604020202020204" pitchFamily="34" charset="0"/>
              <a:buChar char="•"/>
              <a:defRPr kumimoji="1" sz="70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699977" indent="-899998" algn="l" defTabSz="3599993" rtl="0" eaLnBrk="1" latinLnBrk="0" hangingPunct="1">
              <a:lnSpc>
                <a:spcPct val="90000"/>
              </a:lnSpc>
              <a:spcBef>
                <a:spcPts val="1968"/>
              </a:spcBef>
              <a:buFont typeface="Arial" panose="020B0604020202020204" pitchFamily="34" charset="0"/>
              <a:buChar char="•"/>
              <a:defRPr kumimoji="1" sz="70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99973" indent="-899998" algn="l" defTabSz="3599993" rtl="0" eaLnBrk="1" latinLnBrk="0" hangingPunct="1">
              <a:lnSpc>
                <a:spcPct val="90000"/>
              </a:lnSpc>
              <a:spcBef>
                <a:spcPts val="1968"/>
              </a:spcBef>
              <a:buFont typeface="Arial" panose="020B0604020202020204" pitchFamily="34" charset="0"/>
              <a:buChar char="•"/>
              <a:defRPr kumimoji="1" sz="70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299969" indent="-899998" algn="l" defTabSz="3599993" rtl="0" eaLnBrk="1" latinLnBrk="0" hangingPunct="1">
              <a:lnSpc>
                <a:spcPct val="90000"/>
              </a:lnSpc>
              <a:spcBef>
                <a:spcPts val="1968"/>
              </a:spcBef>
              <a:buFont typeface="Arial" panose="020B0604020202020204" pitchFamily="34" charset="0"/>
              <a:buChar char="•"/>
              <a:defRPr kumimoji="1" sz="70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6000"/>
              <a:t>ない場合の記載例</a:t>
            </a:r>
            <a:endParaRPr lang="en-US" altLang="ja-JP" sz="6000" dirty="0"/>
          </a:p>
          <a:p>
            <a:r>
              <a:rPr lang="ja-JP" altLang="en-US" sz="6000"/>
              <a:t>演題発表に関連し、発表者らに開示すべき</a:t>
            </a:r>
            <a:r>
              <a:rPr lang="en-US" altLang="ja-JP" sz="6000" dirty="0"/>
              <a:t>COI</a:t>
            </a:r>
            <a:r>
              <a:rPr lang="ja-JP" altLang="en-US" sz="6000"/>
              <a:t>関係にある企業などはありません。</a:t>
            </a:r>
            <a:endParaRPr lang="ja-JP" altLang="en-US" sz="6000" dirty="0"/>
          </a:p>
        </p:txBody>
      </p:sp>
      <p:sp>
        <p:nvSpPr>
          <p:cNvPr id="19" name="Text Placeholder 9">
            <a:extLst>
              <a:ext uri="{FF2B5EF4-FFF2-40B4-BE49-F238E27FC236}">
                <a16:creationId xmlns:a16="http://schemas.microsoft.com/office/drawing/2014/main" id="{2B799EE2-7F82-2040-B51B-1E237F0C9C2A}"/>
              </a:ext>
            </a:extLst>
          </p:cNvPr>
          <p:cNvSpPr txBox="1">
            <a:spLocks/>
          </p:cNvSpPr>
          <p:nvPr/>
        </p:nvSpPr>
        <p:spPr>
          <a:xfrm>
            <a:off x="-34690" y="44350593"/>
            <a:ext cx="36246654" cy="9919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/>
          <a:lstStyle>
            <a:lvl1pPr marL="899998" indent="-899998" algn="l" defTabSz="3599993" rtl="0" eaLnBrk="1" latinLnBrk="0" hangingPunct="1">
              <a:lnSpc>
                <a:spcPct val="90000"/>
              </a:lnSpc>
              <a:spcBef>
                <a:spcPts val="3937"/>
              </a:spcBef>
              <a:buFont typeface="Arial" panose="020B0604020202020204" pitchFamily="34" charset="0"/>
              <a:buChar char="•"/>
              <a:defRPr kumimoji="1" sz="110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99995" indent="-899998" algn="l" defTabSz="3599993" rtl="0" eaLnBrk="1" latinLnBrk="0" hangingPunct="1">
              <a:lnSpc>
                <a:spcPct val="90000"/>
              </a:lnSpc>
              <a:spcBef>
                <a:spcPts val="1968"/>
              </a:spcBef>
              <a:buFont typeface="Arial" panose="020B0604020202020204" pitchFamily="34" charset="0"/>
              <a:buChar char="•"/>
              <a:defRPr kumimoji="1" sz="94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99991" indent="-899998" algn="l" defTabSz="3599993" rtl="0" eaLnBrk="1" latinLnBrk="0" hangingPunct="1">
              <a:lnSpc>
                <a:spcPct val="90000"/>
              </a:lnSpc>
              <a:spcBef>
                <a:spcPts val="1968"/>
              </a:spcBef>
              <a:buFont typeface="Arial" panose="020B0604020202020204" pitchFamily="34" charset="0"/>
              <a:buChar char="•"/>
              <a:defRPr kumimoji="1" sz="787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299987" indent="-899998" algn="l" defTabSz="3599993" rtl="0" eaLnBrk="1" latinLnBrk="0" hangingPunct="1">
              <a:lnSpc>
                <a:spcPct val="90000"/>
              </a:lnSpc>
              <a:spcBef>
                <a:spcPts val="1968"/>
              </a:spcBef>
              <a:buFont typeface="Arial" panose="020B0604020202020204" pitchFamily="34" charset="0"/>
              <a:buChar char="•"/>
              <a:defRPr kumimoji="1" sz="70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099984" indent="-899998" algn="l" defTabSz="3599993" rtl="0" eaLnBrk="1" latinLnBrk="0" hangingPunct="1">
              <a:lnSpc>
                <a:spcPct val="90000"/>
              </a:lnSpc>
              <a:spcBef>
                <a:spcPts val="1968"/>
              </a:spcBef>
              <a:buFont typeface="Arial" panose="020B0604020202020204" pitchFamily="34" charset="0"/>
              <a:buChar char="•"/>
              <a:defRPr kumimoji="1" sz="70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899980" indent="-899998" algn="l" defTabSz="3599993" rtl="0" eaLnBrk="1" latinLnBrk="0" hangingPunct="1">
              <a:lnSpc>
                <a:spcPct val="90000"/>
              </a:lnSpc>
              <a:spcBef>
                <a:spcPts val="1968"/>
              </a:spcBef>
              <a:buFont typeface="Arial" panose="020B0604020202020204" pitchFamily="34" charset="0"/>
              <a:buChar char="•"/>
              <a:defRPr kumimoji="1" sz="70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699977" indent="-899998" algn="l" defTabSz="3599993" rtl="0" eaLnBrk="1" latinLnBrk="0" hangingPunct="1">
              <a:lnSpc>
                <a:spcPct val="90000"/>
              </a:lnSpc>
              <a:spcBef>
                <a:spcPts val="1968"/>
              </a:spcBef>
              <a:buFont typeface="Arial" panose="020B0604020202020204" pitchFamily="34" charset="0"/>
              <a:buChar char="•"/>
              <a:defRPr kumimoji="1" sz="70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99973" indent="-899998" algn="l" defTabSz="3599993" rtl="0" eaLnBrk="1" latinLnBrk="0" hangingPunct="1">
              <a:lnSpc>
                <a:spcPct val="90000"/>
              </a:lnSpc>
              <a:spcBef>
                <a:spcPts val="1968"/>
              </a:spcBef>
              <a:buFont typeface="Arial" panose="020B0604020202020204" pitchFamily="34" charset="0"/>
              <a:buChar char="•"/>
              <a:defRPr kumimoji="1" sz="70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299969" indent="-899998" algn="l" defTabSz="3599993" rtl="0" eaLnBrk="1" latinLnBrk="0" hangingPunct="1">
              <a:lnSpc>
                <a:spcPct val="90000"/>
              </a:lnSpc>
              <a:spcBef>
                <a:spcPts val="1968"/>
              </a:spcBef>
              <a:buFont typeface="Arial" panose="020B0604020202020204" pitchFamily="34" charset="0"/>
              <a:buChar char="•"/>
              <a:defRPr kumimoji="1" sz="70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8000">
                <a:latin typeface="Meiryo" panose="020B0604030504040204" pitchFamily="34" charset="-128"/>
                <a:ea typeface="Meiryo" panose="020B0604030504040204" pitchFamily="34" charset="-128"/>
              </a:rPr>
              <a:t>謝辞（</a:t>
            </a:r>
            <a:r>
              <a:rPr lang="en-US" altLang="ja-JP" sz="8000" dirty="0">
                <a:latin typeface="Meiryo" panose="020B0604030504040204" pitchFamily="34" charset="-128"/>
                <a:ea typeface="Meiryo" panose="020B0604030504040204" pitchFamily="34" charset="-128"/>
              </a:rPr>
              <a:t>Acknowledgement)</a:t>
            </a:r>
            <a:endParaRPr lang="en-US" sz="8000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20" name="図 34">
            <a:extLst>
              <a:ext uri="{FF2B5EF4-FFF2-40B4-BE49-F238E27FC236}">
                <a16:creationId xmlns:a16="http://schemas.microsoft.com/office/drawing/2014/main" id="{542C3222-B4E5-AC4D-814F-7B05C3A5E1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70200" y="16416399"/>
            <a:ext cx="6997700" cy="5248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0CF3921D-E549-184E-88D8-323E26D3A6D2}"/>
              </a:ext>
            </a:extLst>
          </p:cNvPr>
          <p:cNvSpPr txBox="1"/>
          <p:nvPr/>
        </p:nvSpPr>
        <p:spPr>
          <a:xfrm>
            <a:off x="1986366" y="17425639"/>
            <a:ext cx="2191342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/>
              <a:t>○○○○○○○○○○○○○○○○○○○○○○○</a:t>
            </a:r>
          </a:p>
          <a:p>
            <a:r>
              <a:rPr kumimoji="1" lang="ja-JP" altLang="en-US" sz="6000"/>
              <a:t>○○○○○○○○○○○○○○○○○○○○○○○</a:t>
            </a:r>
          </a:p>
          <a:p>
            <a:r>
              <a:rPr kumimoji="1" lang="ja-JP" altLang="en-US" sz="6000"/>
              <a:t>○○○○○○○○○○○○○○○○○○○○○○○</a:t>
            </a:r>
          </a:p>
          <a:p>
            <a:endParaRPr kumimoji="1" lang="ja-JP" altLang="en-US" sz="6000"/>
          </a:p>
        </p:txBody>
      </p:sp>
      <p:pic>
        <p:nvPicPr>
          <p:cNvPr id="23" name="図 48">
            <a:extLst>
              <a:ext uri="{FF2B5EF4-FFF2-40B4-BE49-F238E27FC236}">
                <a16:creationId xmlns:a16="http://schemas.microsoft.com/office/drawing/2014/main" id="{66634293-F47F-B04B-8172-E0032D9953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14403" y="23770509"/>
            <a:ext cx="8902700" cy="667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図 58">
            <a:extLst>
              <a:ext uri="{FF2B5EF4-FFF2-40B4-BE49-F238E27FC236}">
                <a16:creationId xmlns:a16="http://schemas.microsoft.com/office/drawing/2014/main" id="{B3ECC5C7-D86B-5847-90AC-45A07041D07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3520849"/>
            <a:ext cx="9061450" cy="679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B204B70D-0482-AB4C-92A4-904BB946384A}"/>
              </a:ext>
            </a:extLst>
          </p:cNvPr>
          <p:cNvSpPr txBox="1"/>
          <p:nvPr/>
        </p:nvSpPr>
        <p:spPr>
          <a:xfrm>
            <a:off x="6356776" y="24032690"/>
            <a:ext cx="2191342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/>
              <a:t>○○○○○○○○○○○○○○○○○○○○○○○</a:t>
            </a:r>
          </a:p>
          <a:p>
            <a:r>
              <a:rPr kumimoji="1" lang="ja-JP" altLang="en-US" sz="6000"/>
              <a:t>○○○○○○○○○○○○○○○○○○○○○○○</a:t>
            </a:r>
          </a:p>
          <a:p>
            <a:r>
              <a:rPr kumimoji="1" lang="ja-JP" altLang="en-US" sz="6000"/>
              <a:t>○○○○○○○○○○○○○○○○○○○○○○○</a:t>
            </a:r>
          </a:p>
          <a:p>
            <a:endParaRPr kumimoji="1" lang="ja-JP" altLang="en-US" sz="6000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06D880E7-939E-5144-B107-B16E8076994F}"/>
              </a:ext>
            </a:extLst>
          </p:cNvPr>
          <p:cNvSpPr txBox="1"/>
          <p:nvPr/>
        </p:nvSpPr>
        <p:spPr>
          <a:xfrm>
            <a:off x="11160146" y="34087824"/>
            <a:ext cx="2191342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/>
              <a:t>○○○○○○○○○○○○○○○○○○○○○○○</a:t>
            </a:r>
          </a:p>
          <a:p>
            <a:r>
              <a:rPr kumimoji="1" lang="ja-JP" altLang="en-US" sz="6000"/>
              <a:t>○○○○○○○○○○○○○○○○○○○○○○○</a:t>
            </a:r>
          </a:p>
          <a:p>
            <a:r>
              <a:rPr kumimoji="1" lang="ja-JP" altLang="en-US" sz="6000"/>
              <a:t>○○○○○○○○○○○○○○○○○○○○○○○</a:t>
            </a:r>
          </a:p>
          <a:p>
            <a:endParaRPr kumimoji="1" lang="ja-JP" altLang="en-US" sz="6000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D536A488-91B2-9446-8083-18271E79C147}"/>
              </a:ext>
            </a:extLst>
          </p:cNvPr>
          <p:cNvSpPr txBox="1"/>
          <p:nvPr/>
        </p:nvSpPr>
        <p:spPr>
          <a:xfrm rot="19979340">
            <a:off x="7325412" y="20371528"/>
            <a:ext cx="27015672" cy="4708981"/>
          </a:xfrm>
          <a:prstGeom prst="rect">
            <a:avLst/>
          </a:prstGeom>
          <a:noFill/>
          <a:effectLst>
            <a:softEdge rad="260399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/>
          </a:bodyPr>
          <a:lstStyle/>
          <a:p>
            <a:r>
              <a:rPr kumimoji="1" lang="ja-JP" altLang="en-US" sz="300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20000"/>
                    <a:lumOff val="80000"/>
                    <a:alpha val="34879"/>
                  </a:schemeClr>
                </a:solidFill>
                <a:effectLst>
                  <a:glow rad="385712">
                    <a:schemeClr val="accent2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Hiragino Kaku Gothic Std W8" panose="020B0800000000000000" pitchFamily="34" charset="-128"/>
                <a:ea typeface="Hiragino Kaku Gothic Std W8" panose="020B0800000000000000" pitchFamily="34" charset="-128"/>
              </a:rPr>
              <a:t>例：形式自由</a:t>
            </a:r>
          </a:p>
        </p:txBody>
      </p:sp>
    </p:spTree>
    <p:extLst>
      <p:ext uri="{BB962C8B-B14F-4D97-AF65-F5344CB8AC3E}">
        <p14:creationId xmlns:p14="http://schemas.microsoft.com/office/powerpoint/2010/main" val="14685006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399</Words>
  <Application>Microsoft Macintosh PowerPoint</Application>
  <PresentationFormat>ユーザー設定</PresentationFormat>
  <Paragraphs>30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Hiragino Kaku Gothic Std W8</vt:lpstr>
      <vt:lpstr>メイリオ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国立国際医療研究センター 熱帯医学・マラリア研究部</dc:creator>
  <cp:lastModifiedBy>国立国際医療研究センター 熱帯医学・マラリア研究部</cp:lastModifiedBy>
  <cp:revision>1</cp:revision>
  <dcterms:created xsi:type="dcterms:W3CDTF">2023-04-10T06:50:48Z</dcterms:created>
  <dcterms:modified xsi:type="dcterms:W3CDTF">2023-04-10T07:08:02Z</dcterms:modified>
</cp:coreProperties>
</file>